
<file path=[Content_Types].xml><?xml version="1.0" encoding="utf-8"?>
<Types xmlns="http://schemas.openxmlformats.org/package/2006/content-types">
  <Default Extension="docx" ContentType="application/vnd.openxmlformats-officedocument.wordprocessingml.document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8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49" r:id="rId1"/>
  </p:sldMasterIdLst>
  <p:notesMasterIdLst>
    <p:notesMasterId r:id="rId13"/>
  </p:notesMasterIdLst>
  <p:handoutMasterIdLst>
    <p:handoutMasterId r:id="rId14"/>
  </p:handoutMasterIdLst>
  <p:sldIdLst>
    <p:sldId id="256" r:id="rId2"/>
    <p:sldId id="430" r:id="rId3"/>
    <p:sldId id="420" r:id="rId4"/>
    <p:sldId id="426" r:id="rId5"/>
    <p:sldId id="425" r:id="rId6"/>
    <p:sldId id="421" r:id="rId7"/>
    <p:sldId id="422" r:id="rId8"/>
    <p:sldId id="424" r:id="rId9"/>
    <p:sldId id="427" r:id="rId10"/>
    <p:sldId id="428" r:id="rId11"/>
    <p:sldId id="429" r:id="rId12"/>
  </p:sldIdLst>
  <p:sldSz cx="12192000" cy="6858000"/>
  <p:notesSz cx="6858000" cy="9144000"/>
  <p:defaultTextStyle>
    <a:defPPr>
      <a:defRPr lang="en-US"/>
    </a:defPPr>
    <a:lvl1pPr algn="r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Verdana" charset="0"/>
        <a:ea typeface="ＭＳ Ｐゴシック" charset="0"/>
        <a:cs typeface="ＭＳ Ｐゴシック" charset="0"/>
      </a:defRPr>
    </a:lvl1pPr>
    <a:lvl2pPr marL="457200" algn="r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Verdana" charset="0"/>
        <a:ea typeface="ＭＳ Ｐゴシック" charset="0"/>
        <a:cs typeface="ＭＳ Ｐゴシック" charset="0"/>
      </a:defRPr>
    </a:lvl2pPr>
    <a:lvl3pPr marL="914400" algn="r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Verdana" charset="0"/>
        <a:ea typeface="ＭＳ Ｐゴシック" charset="0"/>
        <a:cs typeface="ＭＳ Ｐゴシック" charset="0"/>
      </a:defRPr>
    </a:lvl3pPr>
    <a:lvl4pPr marL="1371600" algn="r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Verdana" charset="0"/>
        <a:ea typeface="ＭＳ Ｐゴシック" charset="0"/>
        <a:cs typeface="ＭＳ Ｐゴシック" charset="0"/>
      </a:defRPr>
    </a:lvl4pPr>
    <a:lvl5pPr marL="1828800" algn="r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Verdana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400" b="1" kern="1200">
        <a:solidFill>
          <a:schemeClr val="tx1"/>
        </a:solidFill>
        <a:latin typeface="Verdana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400" b="1" kern="1200">
        <a:solidFill>
          <a:schemeClr val="tx1"/>
        </a:solidFill>
        <a:latin typeface="Verdana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400" b="1" kern="1200">
        <a:solidFill>
          <a:schemeClr val="tx1"/>
        </a:solidFill>
        <a:latin typeface="Verdana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400" b="1" kern="1200">
        <a:solidFill>
          <a:schemeClr val="tx1"/>
        </a:solidFill>
        <a:latin typeface="Verdana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DD550C"/>
    <a:srgbClr val="03244D"/>
    <a:srgbClr val="F68026"/>
    <a:srgbClr val="666699"/>
    <a:srgbClr val="CC6600"/>
    <a:srgbClr val="496E9C"/>
    <a:srgbClr val="6699FF"/>
    <a:srgbClr val="003399"/>
    <a:srgbClr val="0033CC"/>
    <a:srgbClr val="33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746" autoAdjust="0"/>
    <p:restoredTop sz="75766" autoAdjust="0"/>
  </p:normalViewPr>
  <p:slideViewPr>
    <p:cSldViewPr>
      <p:cViewPr varScale="1">
        <p:scale>
          <a:sx n="86" d="100"/>
          <a:sy n="86" d="100"/>
        </p:scale>
        <p:origin x="636" y="9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590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5160"/>
    </p:cViewPr>
  </p:sorterViewPr>
  <p:notesViewPr>
    <p:cSldViewPr>
      <p:cViewPr varScale="1">
        <p:scale>
          <a:sx n="65" d="100"/>
          <a:sy n="65" d="100"/>
        </p:scale>
        <p:origin x="1540" y="6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B7C0D9E-9654-4FA8-AA10-8416CD667475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BD9F760-55D8-46C9-876A-7B7C5C17F56E}">
      <dgm:prSet phldrT="[Text]"/>
      <dgm:spPr>
        <a:solidFill>
          <a:srgbClr val="F68026"/>
        </a:solidFill>
        <a:ln>
          <a:solidFill>
            <a:srgbClr val="DD550C"/>
          </a:solidFill>
        </a:ln>
      </dgm:spPr>
      <dgm:t>
        <a:bodyPr/>
        <a:lstStyle/>
        <a:p>
          <a:r>
            <a:rPr lang="en-US" dirty="0"/>
            <a:t>Who?</a:t>
          </a:r>
        </a:p>
      </dgm:t>
    </dgm:pt>
    <dgm:pt modelId="{AD8C9274-AD85-489E-A293-64F4E60C7C41}" type="parTrans" cxnId="{70405206-4F94-4DD7-8A7C-1842813655B2}">
      <dgm:prSet/>
      <dgm:spPr/>
      <dgm:t>
        <a:bodyPr/>
        <a:lstStyle/>
        <a:p>
          <a:endParaRPr lang="en-US"/>
        </a:p>
      </dgm:t>
    </dgm:pt>
    <dgm:pt modelId="{86157848-5632-4B23-87B8-79FAEB31704F}" type="sibTrans" cxnId="{70405206-4F94-4DD7-8A7C-1842813655B2}">
      <dgm:prSet/>
      <dgm:spPr/>
      <dgm:t>
        <a:bodyPr/>
        <a:lstStyle/>
        <a:p>
          <a:endParaRPr lang="en-US"/>
        </a:p>
      </dgm:t>
    </dgm:pt>
    <dgm:pt modelId="{8830577D-D1C3-4F54-9530-AE0C1540445A}">
      <dgm:prSet phldrT="[Text]"/>
      <dgm:spPr>
        <a:solidFill>
          <a:srgbClr val="F68026"/>
        </a:solidFill>
        <a:ln>
          <a:solidFill>
            <a:srgbClr val="DD550C"/>
          </a:solidFill>
        </a:ln>
      </dgm:spPr>
      <dgm:t>
        <a:bodyPr/>
        <a:lstStyle/>
        <a:p>
          <a:r>
            <a:rPr lang="en-US" dirty="0"/>
            <a:t>What?</a:t>
          </a:r>
        </a:p>
      </dgm:t>
    </dgm:pt>
    <dgm:pt modelId="{68353EFC-0D5E-4154-9928-656098996E9E}" type="parTrans" cxnId="{1BEC6823-7224-471B-AED3-5F9406E05DEB}">
      <dgm:prSet/>
      <dgm:spPr/>
      <dgm:t>
        <a:bodyPr/>
        <a:lstStyle/>
        <a:p>
          <a:endParaRPr lang="en-US"/>
        </a:p>
      </dgm:t>
    </dgm:pt>
    <dgm:pt modelId="{4B75A194-9719-40F7-8194-ABEDBDD52D30}" type="sibTrans" cxnId="{1BEC6823-7224-471B-AED3-5F9406E05DEB}">
      <dgm:prSet/>
      <dgm:spPr/>
      <dgm:t>
        <a:bodyPr/>
        <a:lstStyle/>
        <a:p>
          <a:endParaRPr lang="en-US"/>
        </a:p>
      </dgm:t>
    </dgm:pt>
    <dgm:pt modelId="{562F0A6A-C0FA-4223-9C9D-CECB0D32ECA1}">
      <dgm:prSet phldrT="[Text]" custT="1"/>
      <dgm:spPr>
        <a:ln>
          <a:solidFill>
            <a:srgbClr val="DD550C"/>
          </a:solidFill>
        </a:ln>
      </dgm:spPr>
      <dgm:t>
        <a:bodyPr/>
        <a:lstStyle/>
        <a:p>
          <a:pPr>
            <a:buNone/>
          </a:pPr>
          <a:r>
            <a:rPr lang="en-US" sz="2800" dirty="0">
              <a:solidFill>
                <a:srgbClr val="03244D"/>
              </a:solidFill>
              <a:latin typeface="Calibri" panose="020F0502020204030204" pitchFamily="34" charset="0"/>
              <a:cs typeface="Calibri" panose="020F0502020204030204" pitchFamily="34" charset="0"/>
            </a:rPr>
            <a:t>To learn separate compilation using </a:t>
          </a:r>
          <a:r>
            <a:rPr lang="en-US" sz="2800" dirty="0">
              <a:solidFill>
                <a:srgbClr val="DD550C"/>
              </a:solidFill>
              <a:latin typeface="Courier New" panose="02070309020205020404" pitchFamily="49" charset="0"/>
              <a:cs typeface="Courier New" panose="02070309020205020404" pitchFamily="49" charset="0"/>
            </a:rPr>
            <a:t>make</a:t>
          </a:r>
        </a:p>
      </dgm:t>
    </dgm:pt>
    <dgm:pt modelId="{5B0CFBB8-388D-4273-9744-8FEB7734D84C}" type="parTrans" cxnId="{5F6D1D2D-B6A4-4C83-932C-CF5491E1040D}">
      <dgm:prSet/>
      <dgm:spPr/>
      <dgm:t>
        <a:bodyPr/>
        <a:lstStyle/>
        <a:p>
          <a:endParaRPr lang="en-US"/>
        </a:p>
      </dgm:t>
    </dgm:pt>
    <dgm:pt modelId="{FE8B5CCE-7ABA-42D4-9EFC-2516F0C1FB50}" type="sibTrans" cxnId="{5F6D1D2D-B6A4-4C83-932C-CF5491E1040D}">
      <dgm:prSet/>
      <dgm:spPr/>
      <dgm:t>
        <a:bodyPr/>
        <a:lstStyle/>
        <a:p>
          <a:endParaRPr lang="en-US"/>
        </a:p>
      </dgm:t>
    </dgm:pt>
    <dgm:pt modelId="{5219B6EC-F0BB-48A0-A4E8-764BFFE2B7A6}">
      <dgm:prSet phldrT="[Text]"/>
      <dgm:spPr>
        <a:solidFill>
          <a:srgbClr val="F68026"/>
        </a:solidFill>
        <a:ln>
          <a:solidFill>
            <a:srgbClr val="DD550C"/>
          </a:solidFill>
        </a:ln>
      </dgm:spPr>
      <dgm:t>
        <a:bodyPr/>
        <a:lstStyle/>
        <a:p>
          <a:r>
            <a:rPr lang="en-US" dirty="0"/>
            <a:t>How?</a:t>
          </a:r>
        </a:p>
      </dgm:t>
    </dgm:pt>
    <dgm:pt modelId="{D205A8CC-E009-4AB2-85BC-038B897946CC}" type="parTrans" cxnId="{8C416EF5-C997-43AE-94FD-FF6FBA1E86F4}">
      <dgm:prSet/>
      <dgm:spPr/>
      <dgm:t>
        <a:bodyPr/>
        <a:lstStyle/>
        <a:p>
          <a:endParaRPr lang="en-US"/>
        </a:p>
      </dgm:t>
    </dgm:pt>
    <dgm:pt modelId="{745D627B-20C9-43F5-A240-5DC29F5CE900}" type="sibTrans" cxnId="{8C416EF5-C997-43AE-94FD-FF6FBA1E86F4}">
      <dgm:prSet/>
      <dgm:spPr/>
      <dgm:t>
        <a:bodyPr/>
        <a:lstStyle/>
        <a:p>
          <a:endParaRPr lang="en-US"/>
        </a:p>
      </dgm:t>
    </dgm:pt>
    <dgm:pt modelId="{50F5DEC1-9D9E-47B7-9A2E-7E58A7C63478}">
      <dgm:prSet phldrT="[Text]" custT="1"/>
      <dgm:spPr>
        <a:ln>
          <a:solidFill>
            <a:srgbClr val="DD550C"/>
          </a:solidFill>
        </a:ln>
      </dgm:spPr>
      <dgm:t>
        <a:bodyPr/>
        <a:lstStyle/>
        <a:p>
          <a:pPr>
            <a:buNone/>
          </a:pPr>
          <a:r>
            <a:rPr lang="en-US" sz="2800" dirty="0">
              <a:solidFill>
                <a:srgbClr val="03244D"/>
              </a:solidFill>
              <a:latin typeface="Calibri" panose="020F0502020204030204" pitchFamily="34" charset="0"/>
              <a:cs typeface="Calibri" panose="020F0502020204030204" pitchFamily="34" charset="0"/>
            </a:rPr>
            <a:t>To follow the instructions in </a:t>
          </a:r>
          <a:r>
            <a:rPr lang="en-US" sz="2800" dirty="0">
              <a:solidFill>
                <a:srgbClr val="DD550C"/>
              </a:solidFill>
              <a:latin typeface="Calibri" panose="020F0502020204030204" pitchFamily="34" charset="0"/>
              <a:cs typeface="Calibri" panose="020F0502020204030204" pitchFamily="34" charset="0"/>
            </a:rPr>
            <a:t>Section 5</a:t>
          </a:r>
        </a:p>
      </dgm:t>
    </dgm:pt>
    <dgm:pt modelId="{04E1EB12-EE57-43E0-BE8A-0EBC9B6D5147}" type="parTrans" cxnId="{E25965D6-33C5-452E-96AC-4A212AE68D12}">
      <dgm:prSet/>
      <dgm:spPr/>
      <dgm:t>
        <a:bodyPr/>
        <a:lstStyle/>
        <a:p>
          <a:endParaRPr lang="en-US"/>
        </a:p>
      </dgm:t>
    </dgm:pt>
    <dgm:pt modelId="{6793FF41-A601-4784-965D-6CC8BAD73462}" type="sibTrans" cxnId="{E25965D6-33C5-452E-96AC-4A212AE68D12}">
      <dgm:prSet/>
      <dgm:spPr/>
      <dgm:t>
        <a:bodyPr/>
        <a:lstStyle/>
        <a:p>
          <a:endParaRPr lang="en-US"/>
        </a:p>
      </dgm:t>
    </dgm:pt>
    <dgm:pt modelId="{C4DEDC06-C8EC-4A79-8D12-1A1A3100A5B9}">
      <dgm:prSet phldrT="[Text]" custT="1"/>
      <dgm:spPr>
        <a:ln>
          <a:solidFill>
            <a:srgbClr val="DD550C"/>
          </a:solidFill>
        </a:ln>
      </dgm:spPr>
      <dgm:t>
        <a:bodyPr/>
        <a:lstStyle/>
        <a:p>
          <a:pPr>
            <a:buNone/>
          </a:pPr>
          <a:r>
            <a:rPr lang="en-US" sz="2800" dirty="0">
              <a:solidFill>
                <a:srgbClr val="03244D"/>
              </a:solidFill>
              <a:latin typeface="Calibri" panose="020F0502020204030204" pitchFamily="34" charset="0"/>
              <a:cs typeface="Calibri" panose="020F0502020204030204" pitchFamily="34" charset="0"/>
            </a:rPr>
            <a:t>You are </a:t>
          </a:r>
          <a:r>
            <a:rPr lang="en-US" sz="2800" dirty="0">
              <a:solidFill>
                <a:srgbClr val="DD550C"/>
              </a:solidFill>
              <a:latin typeface="Calibri" panose="020F0502020204030204" pitchFamily="34" charset="0"/>
              <a:cs typeface="Calibri" panose="020F0502020204030204" pitchFamily="34" charset="0"/>
            </a:rPr>
            <a:t>unfamiliar</a:t>
          </a:r>
          <a:r>
            <a:rPr lang="en-US" sz="2800" dirty="0">
              <a:solidFill>
                <a:srgbClr val="03244D"/>
              </a:solidFill>
              <a:latin typeface="Calibri" panose="020F0502020204030204" pitchFamily="34" charset="0"/>
              <a:cs typeface="Calibri" panose="020F0502020204030204" pitchFamily="34" charset="0"/>
            </a:rPr>
            <a:t> with separate compilation</a:t>
          </a:r>
        </a:p>
      </dgm:t>
    </dgm:pt>
    <dgm:pt modelId="{1CB1C124-0025-4308-A902-C7A3EF9027AB}" type="sibTrans" cxnId="{A306BD06-3FC5-4360-944A-5467FD73E1AB}">
      <dgm:prSet/>
      <dgm:spPr/>
      <dgm:t>
        <a:bodyPr/>
        <a:lstStyle/>
        <a:p>
          <a:endParaRPr lang="en-US"/>
        </a:p>
      </dgm:t>
    </dgm:pt>
    <dgm:pt modelId="{A8699FB5-A364-4FA1-A020-115A9AADE4BA}" type="parTrans" cxnId="{A306BD06-3FC5-4360-944A-5467FD73E1AB}">
      <dgm:prSet/>
      <dgm:spPr/>
      <dgm:t>
        <a:bodyPr/>
        <a:lstStyle/>
        <a:p>
          <a:endParaRPr lang="en-US"/>
        </a:p>
      </dgm:t>
    </dgm:pt>
    <dgm:pt modelId="{067E5312-089B-48DC-B8EC-9E6FE94590BE}" type="pres">
      <dgm:prSet presAssocID="{EB7C0D9E-9654-4FA8-AA10-8416CD667475}" presName="linearFlow" presStyleCnt="0">
        <dgm:presLayoutVars>
          <dgm:dir/>
          <dgm:animLvl val="lvl"/>
          <dgm:resizeHandles val="exact"/>
        </dgm:presLayoutVars>
      </dgm:prSet>
      <dgm:spPr/>
    </dgm:pt>
    <dgm:pt modelId="{414E04CD-2182-4E59-861E-647C35A0D63D}" type="pres">
      <dgm:prSet presAssocID="{8BD9F760-55D8-46C9-876A-7B7C5C17F56E}" presName="composite" presStyleCnt="0"/>
      <dgm:spPr/>
    </dgm:pt>
    <dgm:pt modelId="{EFAF798D-3107-4999-984C-A5AA72F10AF0}" type="pres">
      <dgm:prSet presAssocID="{8BD9F760-55D8-46C9-876A-7B7C5C17F56E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8DD32222-7FD1-4D44-9569-8990D5FC1DE1}" type="pres">
      <dgm:prSet presAssocID="{8BD9F760-55D8-46C9-876A-7B7C5C17F56E}" presName="descendantText" presStyleLbl="alignAcc1" presStyleIdx="0" presStyleCnt="3">
        <dgm:presLayoutVars>
          <dgm:bulletEnabled val="1"/>
        </dgm:presLayoutVars>
      </dgm:prSet>
      <dgm:spPr/>
    </dgm:pt>
    <dgm:pt modelId="{F5624F9D-91F8-4318-84E8-C152E45DF215}" type="pres">
      <dgm:prSet presAssocID="{86157848-5632-4B23-87B8-79FAEB31704F}" presName="sp" presStyleCnt="0"/>
      <dgm:spPr/>
    </dgm:pt>
    <dgm:pt modelId="{67949BBA-A32D-4E30-8854-5287421CB4F6}" type="pres">
      <dgm:prSet presAssocID="{8830577D-D1C3-4F54-9530-AE0C1540445A}" presName="composite" presStyleCnt="0"/>
      <dgm:spPr/>
    </dgm:pt>
    <dgm:pt modelId="{B7F0D56F-B6AA-4702-8D3C-0269DB547BC3}" type="pres">
      <dgm:prSet presAssocID="{8830577D-D1C3-4F54-9530-AE0C1540445A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3982FFF4-760C-46A3-874D-044CAA38386C}" type="pres">
      <dgm:prSet presAssocID="{8830577D-D1C3-4F54-9530-AE0C1540445A}" presName="descendantText" presStyleLbl="alignAcc1" presStyleIdx="1" presStyleCnt="3">
        <dgm:presLayoutVars>
          <dgm:bulletEnabled val="1"/>
        </dgm:presLayoutVars>
      </dgm:prSet>
      <dgm:spPr/>
    </dgm:pt>
    <dgm:pt modelId="{4BEB6B31-C0C4-4EDB-933B-8DD06C0A8470}" type="pres">
      <dgm:prSet presAssocID="{4B75A194-9719-40F7-8194-ABEDBDD52D30}" presName="sp" presStyleCnt="0"/>
      <dgm:spPr/>
    </dgm:pt>
    <dgm:pt modelId="{A028270A-AEFD-499E-8632-335B47C0B14A}" type="pres">
      <dgm:prSet presAssocID="{5219B6EC-F0BB-48A0-A4E8-764BFFE2B7A6}" presName="composite" presStyleCnt="0"/>
      <dgm:spPr/>
    </dgm:pt>
    <dgm:pt modelId="{94C73C64-EF91-4751-93E8-BF77D0BA9E30}" type="pres">
      <dgm:prSet presAssocID="{5219B6EC-F0BB-48A0-A4E8-764BFFE2B7A6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1B2A29F5-F43F-4AE2-8DD8-5D4364F5D4E6}" type="pres">
      <dgm:prSet presAssocID="{5219B6EC-F0BB-48A0-A4E8-764BFFE2B7A6}" presName="descendantText" presStyleLbl="alignAcc1" presStyleIdx="2" presStyleCnt="3">
        <dgm:presLayoutVars>
          <dgm:bulletEnabled val="1"/>
        </dgm:presLayoutVars>
      </dgm:prSet>
      <dgm:spPr/>
    </dgm:pt>
  </dgm:ptLst>
  <dgm:cxnLst>
    <dgm:cxn modelId="{70405206-4F94-4DD7-8A7C-1842813655B2}" srcId="{EB7C0D9E-9654-4FA8-AA10-8416CD667475}" destId="{8BD9F760-55D8-46C9-876A-7B7C5C17F56E}" srcOrd="0" destOrd="0" parTransId="{AD8C9274-AD85-489E-A293-64F4E60C7C41}" sibTransId="{86157848-5632-4B23-87B8-79FAEB31704F}"/>
    <dgm:cxn modelId="{A306BD06-3FC5-4360-944A-5467FD73E1AB}" srcId="{8BD9F760-55D8-46C9-876A-7B7C5C17F56E}" destId="{C4DEDC06-C8EC-4A79-8D12-1A1A3100A5B9}" srcOrd="0" destOrd="0" parTransId="{A8699FB5-A364-4FA1-A020-115A9AADE4BA}" sibTransId="{1CB1C124-0025-4308-A902-C7A3EF9027AB}"/>
    <dgm:cxn modelId="{1BEC6823-7224-471B-AED3-5F9406E05DEB}" srcId="{EB7C0D9E-9654-4FA8-AA10-8416CD667475}" destId="{8830577D-D1C3-4F54-9530-AE0C1540445A}" srcOrd="1" destOrd="0" parTransId="{68353EFC-0D5E-4154-9928-656098996E9E}" sibTransId="{4B75A194-9719-40F7-8194-ABEDBDD52D30}"/>
    <dgm:cxn modelId="{5F6D1D2D-B6A4-4C83-932C-CF5491E1040D}" srcId="{8830577D-D1C3-4F54-9530-AE0C1540445A}" destId="{562F0A6A-C0FA-4223-9C9D-CECB0D32ECA1}" srcOrd="0" destOrd="0" parTransId="{5B0CFBB8-388D-4273-9744-8FEB7734D84C}" sibTransId="{FE8B5CCE-7ABA-42D4-9EFC-2516F0C1FB50}"/>
    <dgm:cxn modelId="{13F00D69-6BB8-4FF7-9072-9A108BDBAE42}" type="presOf" srcId="{8830577D-D1C3-4F54-9530-AE0C1540445A}" destId="{B7F0D56F-B6AA-4702-8D3C-0269DB547BC3}" srcOrd="0" destOrd="0" presId="urn:microsoft.com/office/officeart/2005/8/layout/chevron2"/>
    <dgm:cxn modelId="{41FD7958-2E29-4022-865D-852CD7A6239F}" type="presOf" srcId="{8BD9F760-55D8-46C9-876A-7B7C5C17F56E}" destId="{EFAF798D-3107-4999-984C-A5AA72F10AF0}" srcOrd="0" destOrd="0" presId="urn:microsoft.com/office/officeart/2005/8/layout/chevron2"/>
    <dgm:cxn modelId="{67D6959C-F452-42A5-9A37-25ADE00E9101}" type="presOf" srcId="{C4DEDC06-C8EC-4A79-8D12-1A1A3100A5B9}" destId="{8DD32222-7FD1-4D44-9569-8990D5FC1DE1}" srcOrd="0" destOrd="0" presId="urn:microsoft.com/office/officeart/2005/8/layout/chevron2"/>
    <dgm:cxn modelId="{68B783A0-260B-4341-89CD-57E3F372A94F}" type="presOf" srcId="{5219B6EC-F0BB-48A0-A4E8-764BFFE2B7A6}" destId="{94C73C64-EF91-4751-93E8-BF77D0BA9E30}" srcOrd="0" destOrd="0" presId="urn:microsoft.com/office/officeart/2005/8/layout/chevron2"/>
    <dgm:cxn modelId="{430B5FBF-FF69-4D0B-8719-AF3CE336EE6B}" type="presOf" srcId="{50F5DEC1-9D9E-47B7-9A2E-7E58A7C63478}" destId="{1B2A29F5-F43F-4AE2-8DD8-5D4364F5D4E6}" srcOrd="0" destOrd="0" presId="urn:microsoft.com/office/officeart/2005/8/layout/chevron2"/>
    <dgm:cxn modelId="{DA39E7CB-BF20-4E86-AE58-CFE7C891843E}" type="presOf" srcId="{562F0A6A-C0FA-4223-9C9D-CECB0D32ECA1}" destId="{3982FFF4-760C-46A3-874D-044CAA38386C}" srcOrd="0" destOrd="0" presId="urn:microsoft.com/office/officeart/2005/8/layout/chevron2"/>
    <dgm:cxn modelId="{E25965D6-33C5-452E-96AC-4A212AE68D12}" srcId="{5219B6EC-F0BB-48A0-A4E8-764BFFE2B7A6}" destId="{50F5DEC1-9D9E-47B7-9A2E-7E58A7C63478}" srcOrd="0" destOrd="0" parTransId="{04E1EB12-EE57-43E0-BE8A-0EBC9B6D5147}" sibTransId="{6793FF41-A601-4784-965D-6CC8BAD73462}"/>
    <dgm:cxn modelId="{8C416EF5-C997-43AE-94FD-FF6FBA1E86F4}" srcId="{EB7C0D9E-9654-4FA8-AA10-8416CD667475}" destId="{5219B6EC-F0BB-48A0-A4E8-764BFFE2B7A6}" srcOrd="2" destOrd="0" parTransId="{D205A8CC-E009-4AB2-85BC-038B897946CC}" sibTransId="{745D627B-20C9-43F5-A240-5DC29F5CE900}"/>
    <dgm:cxn modelId="{9AE6DCF6-3C23-4086-854E-17A2285C5DDF}" type="presOf" srcId="{EB7C0D9E-9654-4FA8-AA10-8416CD667475}" destId="{067E5312-089B-48DC-B8EC-9E6FE94590BE}" srcOrd="0" destOrd="0" presId="urn:microsoft.com/office/officeart/2005/8/layout/chevron2"/>
    <dgm:cxn modelId="{BA7E3FAA-FDF0-4DE6-BA34-84ACB3310F1C}" type="presParOf" srcId="{067E5312-089B-48DC-B8EC-9E6FE94590BE}" destId="{414E04CD-2182-4E59-861E-647C35A0D63D}" srcOrd="0" destOrd="0" presId="urn:microsoft.com/office/officeart/2005/8/layout/chevron2"/>
    <dgm:cxn modelId="{9995C8A6-F166-42CE-896D-6873ADE798EE}" type="presParOf" srcId="{414E04CD-2182-4E59-861E-647C35A0D63D}" destId="{EFAF798D-3107-4999-984C-A5AA72F10AF0}" srcOrd="0" destOrd="0" presId="urn:microsoft.com/office/officeart/2005/8/layout/chevron2"/>
    <dgm:cxn modelId="{A8391CE5-5663-4EAB-BC04-E377CDE24081}" type="presParOf" srcId="{414E04CD-2182-4E59-861E-647C35A0D63D}" destId="{8DD32222-7FD1-4D44-9569-8990D5FC1DE1}" srcOrd="1" destOrd="0" presId="urn:microsoft.com/office/officeart/2005/8/layout/chevron2"/>
    <dgm:cxn modelId="{3D4FEA00-C4C8-4C8C-9684-D0D8C3CA587B}" type="presParOf" srcId="{067E5312-089B-48DC-B8EC-9E6FE94590BE}" destId="{F5624F9D-91F8-4318-84E8-C152E45DF215}" srcOrd="1" destOrd="0" presId="urn:microsoft.com/office/officeart/2005/8/layout/chevron2"/>
    <dgm:cxn modelId="{0AF3A15E-1450-4BE1-9612-AA3D53064AA9}" type="presParOf" srcId="{067E5312-089B-48DC-B8EC-9E6FE94590BE}" destId="{67949BBA-A32D-4E30-8854-5287421CB4F6}" srcOrd="2" destOrd="0" presId="urn:microsoft.com/office/officeart/2005/8/layout/chevron2"/>
    <dgm:cxn modelId="{1513DADC-5C11-4848-A2C6-4BD3E9381C69}" type="presParOf" srcId="{67949BBA-A32D-4E30-8854-5287421CB4F6}" destId="{B7F0D56F-B6AA-4702-8D3C-0269DB547BC3}" srcOrd="0" destOrd="0" presId="urn:microsoft.com/office/officeart/2005/8/layout/chevron2"/>
    <dgm:cxn modelId="{BEEBD9D6-002B-4C76-9FB9-A0D56B465D49}" type="presParOf" srcId="{67949BBA-A32D-4E30-8854-5287421CB4F6}" destId="{3982FFF4-760C-46A3-874D-044CAA38386C}" srcOrd="1" destOrd="0" presId="urn:microsoft.com/office/officeart/2005/8/layout/chevron2"/>
    <dgm:cxn modelId="{B060E7F5-79CD-4D72-99E5-D3C8E77031B5}" type="presParOf" srcId="{067E5312-089B-48DC-B8EC-9E6FE94590BE}" destId="{4BEB6B31-C0C4-4EDB-933B-8DD06C0A8470}" srcOrd="3" destOrd="0" presId="urn:microsoft.com/office/officeart/2005/8/layout/chevron2"/>
    <dgm:cxn modelId="{DC313737-8948-4F1B-8C02-9EE9AB01B5F7}" type="presParOf" srcId="{067E5312-089B-48DC-B8EC-9E6FE94590BE}" destId="{A028270A-AEFD-499E-8632-335B47C0B14A}" srcOrd="4" destOrd="0" presId="urn:microsoft.com/office/officeart/2005/8/layout/chevron2"/>
    <dgm:cxn modelId="{E409F0DD-2C37-41F9-A054-D7851BE1B5A1}" type="presParOf" srcId="{A028270A-AEFD-499E-8632-335B47C0B14A}" destId="{94C73C64-EF91-4751-93E8-BF77D0BA9E30}" srcOrd="0" destOrd="0" presId="urn:microsoft.com/office/officeart/2005/8/layout/chevron2"/>
    <dgm:cxn modelId="{E5D74509-4F3B-4AA0-989E-A389C81EF0A0}" type="presParOf" srcId="{A028270A-AEFD-499E-8632-335B47C0B14A}" destId="{1B2A29F5-F43F-4AE2-8DD8-5D4364F5D4E6}" srcOrd="1" destOrd="0" presId="urn:microsoft.com/office/officeart/2005/8/layout/chevron2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B7C0D9E-9654-4FA8-AA10-8416CD667475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BD9F760-55D8-46C9-876A-7B7C5C17F56E}">
      <dgm:prSet phldrT="[Text]"/>
      <dgm:spPr>
        <a:solidFill>
          <a:srgbClr val="F68026"/>
        </a:solidFill>
        <a:ln>
          <a:solidFill>
            <a:srgbClr val="DD550C"/>
          </a:solidFill>
        </a:ln>
      </dgm:spPr>
      <dgm:t>
        <a:bodyPr/>
        <a:lstStyle/>
        <a:p>
          <a:r>
            <a:rPr lang="en-US" dirty="0"/>
            <a:t>Who?</a:t>
          </a:r>
        </a:p>
      </dgm:t>
    </dgm:pt>
    <dgm:pt modelId="{AD8C9274-AD85-489E-A293-64F4E60C7C41}" type="parTrans" cxnId="{70405206-4F94-4DD7-8A7C-1842813655B2}">
      <dgm:prSet/>
      <dgm:spPr/>
      <dgm:t>
        <a:bodyPr/>
        <a:lstStyle/>
        <a:p>
          <a:endParaRPr lang="en-US"/>
        </a:p>
      </dgm:t>
    </dgm:pt>
    <dgm:pt modelId="{86157848-5632-4B23-87B8-79FAEB31704F}" type="sibTrans" cxnId="{70405206-4F94-4DD7-8A7C-1842813655B2}">
      <dgm:prSet/>
      <dgm:spPr/>
      <dgm:t>
        <a:bodyPr/>
        <a:lstStyle/>
        <a:p>
          <a:endParaRPr lang="en-US"/>
        </a:p>
      </dgm:t>
    </dgm:pt>
    <dgm:pt modelId="{8830577D-D1C3-4F54-9530-AE0C1540445A}">
      <dgm:prSet phldrT="[Text]"/>
      <dgm:spPr>
        <a:solidFill>
          <a:srgbClr val="F68026"/>
        </a:solidFill>
        <a:ln>
          <a:solidFill>
            <a:srgbClr val="DD550C"/>
          </a:solidFill>
        </a:ln>
      </dgm:spPr>
      <dgm:t>
        <a:bodyPr/>
        <a:lstStyle/>
        <a:p>
          <a:r>
            <a:rPr lang="en-US" dirty="0"/>
            <a:t>What?</a:t>
          </a:r>
        </a:p>
      </dgm:t>
    </dgm:pt>
    <dgm:pt modelId="{68353EFC-0D5E-4154-9928-656098996E9E}" type="parTrans" cxnId="{1BEC6823-7224-471B-AED3-5F9406E05DEB}">
      <dgm:prSet/>
      <dgm:spPr/>
      <dgm:t>
        <a:bodyPr/>
        <a:lstStyle/>
        <a:p>
          <a:endParaRPr lang="en-US"/>
        </a:p>
      </dgm:t>
    </dgm:pt>
    <dgm:pt modelId="{4B75A194-9719-40F7-8194-ABEDBDD52D30}" type="sibTrans" cxnId="{1BEC6823-7224-471B-AED3-5F9406E05DEB}">
      <dgm:prSet/>
      <dgm:spPr/>
      <dgm:t>
        <a:bodyPr/>
        <a:lstStyle/>
        <a:p>
          <a:endParaRPr lang="en-US"/>
        </a:p>
      </dgm:t>
    </dgm:pt>
    <dgm:pt modelId="{562F0A6A-C0FA-4223-9C9D-CECB0D32ECA1}">
      <dgm:prSet phldrT="[Text]" custT="1"/>
      <dgm:spPr>
        <a:ln>
          <a:solidFill>
            <a:srgbClr val="DD550C"/>
          </a:solidFill>
        </a:ln>
      </dgm:spPr>
      <dgm:t>
        <a:bodyPr/>
        <a:lstStyle/>
        <a:p>
          <a:pPr>
            <a:buNone/>
          </a:pPr>
          <a:r>
            <a:rPr lang="en-US" sz="2800" dirty="0">
              <a:solidFill>
                <a:srgbClr val="03244D"/>
              </a:solidFill>
              <a:latin typeface="Calibri" panose="020F0502020204030204" pitchFamily="34" charset="0"/>
              <a:cs typeface="Calibri" panose="020F0502020204030204" pitchFamily="34" charset="0"/>
            </a:rPr>
            <a:t>To handle a </a:t>
          </a:r>
          <a:r>
            <a:rPr lang="en-US" sz="2800" dirty="0">
              <a:solidFill>
                <a:srgbClr val="DD550C"/>
              </a:solidFill>
              <a:latin typeface="Calibri" panose="020F0502020204030204" pitchFamily="34" charset="0"/>
              <a:cs typeface="Calibri" panose="020F0502020204030204" pitchFamily="34" charset="0"/>
            </a:rPr>
            <a:t>special case</a:t>
          </a:r>
          <a:r>
            <a:rPr lang="en-US" sz="2800" dirty="0">
              <a:solidFill>
                <a:srgbClr val="03244D"/>
              </a:solidFill>
              <a:latin typeface="Calibri" panose="020F0502020204030204" pitchFamily="34" charset="0"/>
              <a:cs typeface="Calibri" panose="020F0502020204030204" pitchFamily="34" charset="0"/>
            </a:rPr>
            <a:t>: Input files are </a:t>
          </a:r>
          <a:r>
            <a:rPr lang="en-US" sz="2800" dirty="0">
              <a:solidFill>
                <a:srgbClr val="DD550C"/>
              </a:solidFill>
              <a:latin typeface="Calibri" panose="020F0502020204030204" pitchFamily="34" charset="0"/>
              <a:cs typeface="Calibri" panose="020F0502020204030204" pitchFamily="34" charset="0"/>
            </a:rPr>
            <a:t>larger</a:t>
          </a:r>
          <a:r>
            <a:rPr lang="en-US" sz="2800" dirty="0">
              <a:solidFill>
                <a:srgbClr val="03244D"/>
              </a:solidFill>
              <a:latin typeface="Calibri" panose="020F0502020204030204" pitchFamily="34" charset="0"/>
              <a:cs typeface="Calibri" panose="020F0502020204030204" pitchFamily="34" charset="0"/>
            </a:rPr>
            <a:t> than the </a:t>
          </a:r>
          <a:r>
            <a:rPr lang="en-US" sz="2800" dirty="0">
              <a:solidFill>
                <a:srgbClr val="DD550C"/>
              </a:solidFill>
              <a:latin typeface="Calibri" panose="020F0502020204030204" pitchFamily="34" charset="0"/>
              <a:cs typeface="Calibri" panose="020F0502020204030204" pitchFamily="34" charset="0"/>
            </a:rPr>
            <a:t>buffer</a:t>
          </a:r>
          <a:r>
            <a:rPr lang="en-US" sz="2800" dirty="0">
              <a:solidFill>
                <a:srgbClr val="03244D"/>
              </a:solidFill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2800" dirty="0">
              <a:solidFill>
                <a:srgbClr val="DD550C"/>
              </a:solidFill>
              <a:latin typeface="Calibri" panose="020F0502020204030204" pitchFamily="34" charset="0"/>
              <a:cs typeface="Calibri" panose="020F0502020204030204" pitchFamily="34" charset="0"/>
            </a:rPr>
            <a:t>size</a:t>
          </a:r>
          <a:r>
            <a:rPr lang="en-US" sz="2800" dirty="0">
              <a:solidFill>
                <a:srgbClr val="03244D"/>
              </a:solidFill>
              <a:latin typeface="Calibri" panose="020F0502020204030204" pitchFamily="34" charset="0"/>
              <a:cs typeface="Calibri" panose="020F0502020204030204" pitchFamily="34" charset="0"/>
            </a:rPr>
            <a:t> in </a:t>
          </a:r>
          <a:r>
            <a:rPr lang="en-US" sz="2800" dirty="0" err="1">
              <a:solidFill>
                <a:srgbClr val="03244D"/>
              </a:solidFill>
              <a:latin typeface="Courier New" panose="02070309020205020404" pitchFamily="49" charset="0"/>
              <a:cs typeface="Courier New" panose="02070309020205020404" pitchFamily="49" charset="0"/>
            </a:rPr>
            <a:t>pWordCount</a:t>
          </a:r>
          <a:endParaRPr lang="en-US" sz="2800" dirty="0">
            <a:solidFill>
              <a:srgbClr val="DD550C"/>
            </a:solidFill>
            <a:latin typeface="Courier New" panose="02070309020205020404" pitchFamily="49" charset="0"/>
            <a:cs typeface="Courier New" panose="02070309020205020404" pitchFamily="49" charset="0"/>
          </a:endParaRPr>
        </a:p>
      </dgm:t>
    </dgm:pt>
    <dgm:pt modelId="{5B0CFBB8-388D-4273-9744-8FEB7734D84C}" type="parTrans" cxnId="{5F6D1D2D-B6A4-4C83-932C-CF5491E1040D}">
      <dgm:prSet/>
      <dgm:spPr/>
      <dgm:t>
        <a:bodyPr/>
        <a:lstStyle/>
        <a:p>
          <a:endParaRPr lang="en-US"/>
        </a:p>
      </dgm:t>
    </dgm:pt>
    <dgm:pt modelId="{FE8B5CCE-7ABA-42D4-9EFC-2516F0C1FB50}" type="sibTrans" cxnId="{5F6D1D2D-B6A4-4C83-932C-CF5491E1040D}">
      <dgm:prSet/>
      <dgm:spPr/>
      <dgm:t>
        <a:bodyPr/>
        <a:lstStyle/>
        <a:p>
          <a:endParaRPr lang="en-US"/>
        </a:p>
      </dgm:t>
    </dgm:pt>
    <dgm:pt modelId="{5219B6EC-F0BB-48A0-A4E8-764BFFE2B7A6}">
      <dgm:prSet phldrT="[Text]"/>
      <dgm:spPr>
        <a:solidFill>
          <a:srgbClr val="F68026"/>
        </a:solidFill>
        <a:ln>
          <a:solidFill>
            <a:srgbClr val="DD550C"/>
          </a:solidFill>
        </a:ln>
      </dgm:spPr>
      <dgm:t>
        <a:bodyPr/>
        <a:lstStyle/>
        <a:p>
          <a:r>
            <a:rPr lang="en-US" dirty="0"/>
            <a:t>How?</a:t>
          </a:r>
        </a:p>
      </dgm:t>
    </dgm:pt>
    <dgm:pt modelId="{D205A8CC-E009-4AB2-85BC-038B897946CC}" type="parTrans" cxnId="{8C416EF5-C997-43AE-94FD-FF6FBA1E86F4}">
      <dgm:prSet/>
      <dgm:spPr/>
      <dgm:t>
        <a:bodyPr/>
        <a:lstStyle/>
        <a:p>
          <a:endParaRPr lang="en-US"/>
        </a:p>
      </dgm:t>
    </dgm:pt>
    <dgm:pt modelId="{745D627B-20C9-43F5-A240-5DC29F5CE900}" type="sibTrans" cxnId="{8C416EF5-C997-43AE-94FD-FF6FBA1E86F4}">
      <dgm:prSet/>
      <dgm:spPr/>
      <dgm:t>
        <a:bodyPr/>
        <a:lstStyle/>
        <a:p>
          <a:endParaRPr lang="en-US"/>
        </a:p>
      </dgm:t>
    </dgm:pt>
    <dgm:pt modelId="{50F5DEC1-9D9E-47B7-9A2E-7E58A7C63478}">
      <dgm:prSet phldrT="[Text]" custT="1"/>
      <dgm:spPr>
        <a:ln>
          <a:solidFill>
            <a:srgbClr val="DD550C"/>
          </a:solidFill>
        </a:ln>
      </dgm:spPr>
      <dgm:t>
        <a:bodyPr/>
        <a:lstStyle/>
        <a:p>
          <a:pPr>
            <a:buNone/>
          </a:pPr>
          <a:r>
            <a:rPr lang="en-US" sz="2800" dirty="0">
              <a:solidFill>
                <a:srgbClr val="03244D"/>
              </a:solidFill>
              <a:latin typeface="Calibri" panose="020F0502020204030204" pitchFamily="34" charset="0"/>
              <a:cs typeface="Calibri" panose="020F0502020204030204" pitchFamily="34" charset="0"/>
            </a:rPr>
            <a:t>To implement a </a:t>
          </a:r>
          <a:r>
            <a:rPr lang="en-US" sz="2800" dirty="0">
              <a:solidFill>
                <a:srgbClr val="DD550C"/>
              </a:solidFill>
              <a:latin typeface="Calibri" panose="020F0502020204030204" pitchFamily="34" charset="0"/>
              <a:cs typeface="Calibri" panose="020F0502020204030204" pitchFamily="34" charset="0"/>
            </a:rPr>
            <a:t>multiple transfer</a:t>
          </a:r>
          <a:r>
            <a:rPr lang="en-US" sz="2800" dirty="0">
              <a:solidFill>
                <a:srgbClr val="03244D"/>
              </a:solidFill>
              <a:latin typeface="Calibri" panose="020F0502020204030204" pitchFamily="34" charset="0"/>
              <a:cs typeface="Calibri" panose="020F0502020204030204" pitchFamily="34" charset="0"/>
            </a:rPr>
            <a:t> mechanism</a:t>
          </a:r>
          <a:endParaRPr lang="en-US" sz="2800" dirty="0">
            <a:solidFill>
              <a:srgbClr val="DD550C"/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04E1EB12-EE57-43E0-BE8A-0EBC9B6D5147}" type="parTrans" cxnId="{E25965D6-33C5-452E-96AC-4A212AE68D12}">
      <dgm:prSet/>
      <dgm:spPr/>
      <dgm:t>
        <a:bodyPr/>
        <a:lstStyle/>
        <a:p>
          <a:endParaRPr lang="en-US"/>
        </a:p>
      </dgm:t>
    </dgm:pt>
    <dgm:pt modelId="{6793FF41-A601-4784-965D-6CC8BAD73462}" type="sibTrans" cxnId="{E25965D6-33C5-452E-96AC-4A212AE68D12}">
      <dgm:prSet/>
      <dgm:spPr/>
      <dgm:t>
        <a:bodyPr/>
        <a:lstStyle/>
        <a:p>
          <a:endParaRPr lang="en-US"/>
        </a:p>
      </dgm:t>
    </dgm:pt>
    <dgm:pt modelId="{C4DEDC06-C8EC-4A79-8D12-1A1A3100A5B9}">
      <dgm:prSet phldrT="[Text]" custT="1"/>
      <dgm:spPr>
        <a:ln>
          <a:solidFill>
            <a:srgbClr val="DD550C"/>
          </a:solidFill>
        </a:ln>
      </dgm:spPr>
      <dgm:t>
        <a:bodyPr/>
        <a:lstStyle/>
        <a:p>
          <a:pPr>
            <a:buNone/>
          </a:pPr>
          <a:r>
            <a:rPr lang="en-US" sz="2800" dirty="0">
              <a:solidFill>
                <a:srgbClr val="03244D"/>
              </a:solidFill>
              <a:latin typeface="Calibri" panose="020F0502020204030204" pitchFamily="34" charset="0"/>
              <a:cs typeface="Calibri" panose="020F0502020204030204" pitchFamily="34" charset="0"/>
            </a:rPr>
            <a:t>You are </a:t>
          </a:r>
          <a:r>
            <a:rPr lang="en-US" sz="2800" dirty="0">
              <a:solidFill>
                <a:srgbClr val="DD550C"/>
              </a:solidFill>
              <a:latin typeface="Calibri" panose="020F0502020204030204" pitchFamily="34" charset="0"/>
              <a:cs typeface="Calibri" panose="020F0502020204030204" pitchFamily="34" charset="0"/>
            </a:rPr>
            <a:t>good at </a:t>
          </a:r>
          <a:r>
            <a:rPr lang="en-US" sz="2800" dirty="0">
              <a:solidFill>
                <a:srgbClr val="03244D"/>
              </a:solidFill>
              <a:latin typeface="Calibri" panose="020F0502020204030204" pitchFamily="34" charset="0"/>
              <a:cs typeface="Calibri" panose="020F0502020204030204" pitchFamily="34" charset="0"/>
            </a:rPr>
            <a:t>C programming on Linux</a:t>
          </a:r>
        </a:p>
      </dgm:t>
    </dgm:pt>
    <dgm:pt modelId="{1CB1C124-0025-4308-A902-C7A3EF9027AB}" type="sibTrans" cxnId="{A306BD06-3FC5-4360-944A-5467FD73E1AB}">
      <dgm:prSet/>
      <dgm:spPr/>
      <dgm:t>
        <a:bodyPr/>
        <a:lstStyle/>
        <a:p>
          <a:endParaRPr lang="en-US"/>
        </a:p>
      </dgm:t>
    </dgm:pt>
    <dgm:pt modelId="{A8699FB5-A364-4FA1-A020-115A9AADE4BA}" type="parTrans" cxnId="{A306BD06-3FC5-4360-944A-5467FD73E1AB}">
      <dgm:prSet/>
      <dgm:spPr/>
      <dgm:t>
        <a:bodyPr/>
        <a:lstStyle/>
        <a:p>
          <a:endParaRPr lang="en-US"/>
        </a:p>
      </dgm:t>
    </dgm:pt>
    <dgm:pt modelId="{EAA24D57-F37B-4F2A-99F4-683CBA8D38EC}">
      <dgm:prSet phldrT="[Text]" custT="1"/>
      <dgm:spPr>
        <a:ln>
          <a:solidFill>
            <a:srgbClr val="DD550C"/>
          </a:solidFill>
        </a:ln>
      </dgm:spPr>
      <dgm:t>
        <a:bodyPr/>
        <a:lstStyle/>
        <a:p>
          <a:pPr>
            <a:buNone/>
          </a:pPr>
          <a:r>
            <a:rPr lang="en-US" sz="2800" dirty="0">
              <a:solidFill>
                <a:srgbClr val="03244D"/>
              </a:solidFill>
              <a:latin typeface="Calibri" panose="020F0502020204030204" pitchFamily="34" charset="0"/>
              <a:cs typeface="Calibri" panose="020F0502020204030204" pitchFamily="34" charset="0"/>
            </a:rPr>
            <a:t>To implement a </a:t>
          </a:r>
          <a:r>
            <a:rPr lang="en-US" sz="2800" dirty="0">
              <a:solidFill>
                <a:srgbClr val="DD550C"/>
              </a:solidFill>
              <a:latin typeface="Calibri" panose="020F0502020204030204" pitchFamily="34" charset="0"/>
              <a:cs typeface="Calibri" panose="020F0502020204030204" pitchFamily="34" charset="0"/>
            </a:rPr>
            <a:t>communication protocol</a:t>
          </a:r>
          <a:endParaRPr lang="en-US" sz="2800" dirty="0">
            <a:solidFill>
              <a:srgbClr val="DD550C"/>
            </a:solidFill>
            <a:latin typeface="Courier New" panose="02070309020205020404" pitchFamily="49" charset="0"/>
            <a:cs typeface="Courier New" panose="02070309020205020404" pitchFamily="49" charset="0"/>
          </a:endParaRPr>
        </a:p>
      </dgm:t>
    </dgm:pt>
    <dgm:pt modelId="{6AB87BE7-BEDB-4D67-95DA-4160A18A0B7F}" type="parTrans" cxnId="{2338D183-700D-43C6-A19A-6988276C6D02}">
      <dgm:prSet/>
      <dgm:spPr/>
      <dgm:t>
        <a:bodyPr/>
        <a:lstStyle/>
        <a:p>
          <a:endParaRPr lang="en-US"/>
        </a:p>
      </dgm:t>
    </dgm:pt>
    <dgm:pt modelId="{A16ED95A-5E6F-4B19-8E48-7750655EC027}" type="sibTrans" cxnId="{2338D183-700D-43C6-A19A-6988276C6D02}">
      <dgm:prSet/>
      <dgm:spPr/>
      <dgm:t>
        <a:bodyPr/>
        <a:lstStyle/>
        <a:p>
          <a:endParaRPr lang="en-US"/>
        </a:p>
      </dgm:t>
    </dgm:pt>
    <dgm:pt modelId="{067E5312-089B-48DC-B8EC-9E6FE94590BE}" type="pres">
      <dgm:prSet presAssocID="{EB7C0D9E-9654-4FA8-AA10-8416CD667475}" presName="linearFlow" presStyleCnt="0">
        <dgm:presLayoutVars>
          <dgm:dir/>
          <dgm:animLvl val="lvl"/>
          <dgm:resizeHandles val="exact"/>
        </dgm:presLayoutVars>
      </dgm:prSet>
      <dgm:spPr/>
    </dgm:pt>
    <dgm:pt modelId="{414E04CD-2182-4E59-861E-647C35A0D63D}" type="pres">
      <dgm:prSet presAssocID="{8BD9F760-55D8-46C9-876A-7B7C5C17F56E}" presName="composite" presStyleCnt="0"/>
      <dgm:spPr/>
    </dgm:pt>
    <dgm:pt modelId="{EFAF798D-3107-4999-984C-A5AA72F10AF0}" type="pres">
      <dgm:prSet presAssocID="{8BD9F760-55D8-46C9-876A-7B7C5C17F56E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8DD32222-7FD1-4D44-9569-8990D5FC1DE1}" type="pres">
      <dgm:prSet presAssocID="{8BD9F760-55D8-46C9-876A-7B7C5C17F56E}" presName="descendantText" presStyleLbl="alignAcc1" presStyleIdx="0" presStyleCnt="3">
        <dgm:presLayoutVars>
          <dgm:bulletEnabled val="1"/>
        </dgm:presLayoutVars>
      </dgm:prSet>
      <dgm:spPr/>
    </dgm:pt>
    <dgm:pt modelId="{F5624F9D-91F8-4318-84E8-C152E45DF215}" type="pres">
      <dgm:prSet presAssocID="{86157848-5632-4B23-87B8-79FAEB31704F}" presName="sp" presStyleCnt="0"/>
      <dgm:spPr/>
    </dgm:pt>
    <dgm:pt modelId="{67949BBA-A32D-4E30-8854-5287421CB4F6}" type="pres">
      <dgm:prSet presAssocID="{8830577D-D1C3-4F54-9530-AE0C1540445A}" presName="composite" presStyleCnt="0"/>
      <dgm:spPr/>
    </dgm:pt>
    <dgm:pt modelId="{B7F0D56F-B6AA-4702-8D3C-0269DB547BC3}" type="pres">
      <dgm:prSet presAssocID="{8830577D-D1C3-4F54-9530-AE0C1540445A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3982FFF4-760C-46A3-874D-044CAA38386C}" type="pres">
      <dgm:prSet presAssocID="{8830577D-D1C3-4F54-9530-AE0C1540445A}" presName="descendantText" presStyleLbl="alignAcc1" presStyleIdx="1" presStyleCnt="3">
        <dgm:presLayoutVars>
          <dgm:bulletEnabled val="1"/>
        </dgm:presLayoutVars>
      </dgm:prSet>
      <dgm:spPr/>
    </dgm:pt>
    <dgm:pt modelId="{4BEB6B31-C0C4-4EDB-933B-8DD06C0A8470}" type="pres">
      <dgm:prSet presAssocID="{4B75A194-9719-40F7-8194-ABEDBDD52D30}" presName="sp" presStyleCnt="0"/>
      <dgm:spPr/>
    </dgm:pt>
    <dgm:pt modelId="{A028270A-AEFD-499E-8632-335B47C0B14A}" type="pres">
      <dgm:prSet presAssocID="{5219B6EC-F0BB-48A0-A4E8-764BFFE2B7A6}" presName="composite" presStyleCnt="0"/>
      <dgm:spPr/>
    </dgm:pt>
    <dgm:pt modelId="{94C73C64-EF91-4751-93E8-BF77D0BA9E30}" type="pres">
      <dgm:prSet presAssocID="{5219B6EC-F0BB-48A0-A4E8-764BFFE2B7A6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1B2A29F5-F43F-4AE2-8DD8-5D4364F5D4E6}" type="pres">
      <dgm:prSet presAssocID="{5219B6EC-F0BB-48A0-A4E8-764BFFE2B7A6}" presName="descendantText" presStyleLbl="alignAcc1" presStyleIdx="2" presStyleCnt="3">
        <dgm:presLayoutVars>
          <dgm:bulletEnabled val="1"/>
        </dgm:presLayoutVars>
      </dgm:prSet>
      <dgm:spPr/>
    </dgm:pt>
  </dgm:ptLst>
  <dgm:cxnLst>
    <dgm:cxn modelId="{9F8B4C03-59AD-4B84-BE14-AE0DF1CF766A}" type="presOf" srcId="{EAA24D57-F37B-4F2A-99F4-683CBA8D38EC}" destId="{1B2A29F5-F43F-4AE2-8DD8-5D4364F5D4E6}" srcOrd="0" destOrd="1" presId="urn:microsoft.com/office/officeart/2005/8/layout/chevron2"/>
    <dgm:cxn modelId="{70405206-4F94-4DD7-8A7C-1842813655B2}" srcId="{EB7C0D9E-9654-4FA8-AA10-8416CD667475}" destId="{8BD9F760-55D8-46C9-876A-7B7C5C17F56E}" srcOrd="0" destOrd="0" parTransId="{AD8C9274-AD85-489E-A293-64F4E60C7C41}" sibTransId="{86157848-5632-4B23-87B8-79FAEB31704F}"/>
    <dgm:cxn modelId="{A306BD06-3FC5-4360-944A-5467FD73E1AB}" srcId="{8BD9F760-55D8-46C9-876A-7B7C5C17F56E}" destId="{C4DEDC06-C8EC-4A79-8D12-1A1A3100A5B9}" srcOrd="0" destOrd="0" parTransId="{A8699FB5-A364-4FA1-A020-115A9AADE4BA}" sibTransId="{1CB1C124-0025-4308-A902-C7A3EF9027AB}"/>
    <dgm:cxn modelId="{1BEC6823-7224-471B-AED3-5F9406E05DEB}" srcId="{EB7C0D9E-9654-4FA8-AA10-8416CD667475}" destId="{8830577D-D1C3-4F54-9530-AE0C1540445A}" srcOrd="1" destOrd="0" parTransId="{68353EFC-0D5E-4154-9928-656098996E9E}" sibTransId="{4B75A194-9719-40F7-8194-ABEDBDD52D30}"/>
    <dgm:cxn modelId="{5F6D1D2D-B6A4-4C83-932C-CF5491E1040D}" srcId="{8830577D-D1C3-4F54-9530-AE0C1540445A}" destId="{562F0A6A-C0FA-4223-9C9D-CECB0D32ECA1}" srcOrd="0" destOrd="0" parTransId="{5B0CFBB8-388D-4273-9744-8FEB7734D84C}" sibTransId="{FE8B5CCE-7ABA-42D4-9EFC-2516F0C1FB50}"/>
    <dgm:cxn modelId="{13F00D69-6BB8-4FF7-9072-9A108BDBAE42}" type="presOf" srcId="{8830577D-D1C3-4F54-9530-AE0C1540445A}" destId="{B7F0D56F-B6AA-4702-8D3C-0269DB547BC3}" srcOrd="0" destOrd="0" presId="urn:microsoft.com/office/officeart/2005/8/layout/chevron2"/>
    <dgm:cxn modelId="{41FD7958-2E29-4022-865D-852CD7A6239F}" type="presOf" srcId="{8BD9F760-55D8-46C9-876A-7B7C5C17F56E}" destId="{EFAF798D-3107-4999-984C-A5AA72F10AF0}" srcOrd="0" destOrd="0" presId="urn:microsoft.com/office/officeart/2005/8/layout/chevron2"/>
    <dgm:cxn modelId="{2338D183-700D-43C6-A19A-6988276C6D02}" srcId="{5219B6EC-F0BB-48A0-A4E8-764BFFE2B7A6}" destId="{EAA24D57-F37B-4F2A-99F4-683CBA8D38EC}" srcOrd="1" destOrd="0" parTransId="{6AB87BE7-BEDB-4D67-95DA-4160A18A0B7F}" sibTransId="{A16ED95A-5E6F-4B19-8E48-7750655EC027}"/>
    <dgm:cxn modelId="{67D6959C-F452-42A5-9A37-25ADE00E9101}" type="presOf" srcId="{C4DEDC06-C8EC-4A79-8D12-1A1A3100A5B9}" destId="{8DD32222-7FD1-4D44-9569-8990D5FC1DE1}" srcOrd="0" destOrd="0" presId="urn:microsoft.com/office/officeart/2005/8/layout/chevron2"/>
    <dgm:cxn modelId="{68B783A0-260B-4341-89CD-57E3F372A94F}" type="presOf" srcId="{5219B6EC-F0BB-48A0-A4E8-764BFFE2B7A6}" destId="{94C73C64-EF91-4751-93E8-BF77D0BA9E30}" srcOrd="0" destOrd="0" presId="urn:microsoft.com/office/officeart/2005/8/layout/chevron2"/>
    <dgm:cxn modelId="{430B5FBF-FF69-4D0B-8719-AF3CE336EE6B}" type="presOf" srcId="{50F5DEC1-9D9E-47B7-9A2E-7E58A7C63478}" destId="{1B2A29F5-F43F-4AE2-8DD8-5D4364F5D4E6}" srcOrd="0" destOrd="0" presId="urn:microsoft.com/office/officeart/2005/8/layout/chevron2"/>
    <dgm:cxn modelId="{DA39E7CB-BF20-4E86-AE58-CFE7C891843E}" type="presOf" srcId="{562F0A6A-C0FA-4223-9C9D-CECB0D32ECA1}" destId="{3982FFF4-760C-46A3-874D-044CAA38386C}" srcOrd="0" destOrd="0" presId="urn:microsoft.com/office/officeart/2005/8/layout/chevron2"/>
    <dgm:cxn modelId="{E25965D6-33C5-452E-96AC-4A212AE68D12}" srcId="{5219B6EC-F0BB-48A0-A4E8-764BFFE2B7A6}" destId="{50F5DEC1-9D9E-47B7-9A2E-7E58A7C63478}" srcOrd="0" destOrd="0" parTransId="{04E1EB12-EE57-43E0-BE8A-0EBC9B6D5147}" sibTransId="{6793FF41-A601-4784-965D-6CC8BAD73462}"/>
    <dgm:cxn modelId="{8C416EF5-C997-43AE-94FD-FF6FBA1E86F4}" srcId="{EB7C0D9E-9654-4FA8-AA10-8416CD667475}" destId="{5219B6EC-F0BB-48A0-A4E8-764BFFE2B7A6}" srcOrd="2" destOrd="0" parTransId="{D205A8CC-E009-4AB2-85BC-038B897946CC}" sibTransId="{745D627B-20C9-43F5-A240-5DC29F5CE900}"/>
    <dgm:cxn modelId="{9AE6DCF6-3C23-4086-854E-17A2285C5DDF}" type="presOf" srcId="{EB7C0D9E-9654-4FA8-AA10-8416CD667475}" destId="{067E5312-089B-48DC-B8EC-9E6FE94590BE}" srcOrd="0" destOrd="0" presId="urn:microsoft.com/office/officeart/2005/8/layout/chevron2"/>
    <dgm:cxn modelId="{BA7E3FAA-FDF0-4DE6-BA34-84ACB3310F1C}" type="presParOf" srcId="{067E5312-089B-48DC-B8EC-9E6FE94590BE}" destId="{414E04CD-2182-4E59-861E-647C35A0D63D}" srcOrd="0" destOrd="0" presId="urn:microsoft.com/office/officeart/2005/8/layout/chevron2"/>
    <dgm:cxn modelId="{9995C8A6-F166-42CE-896D-6873ADE798EE}" type="presParOf" srcId="{414E04CD-2182-4E59-861E-647C35A0D63D}" destId="{EFAF798D-3107-4999-984C-A5AA72F10AF0}" srcOrd="0" destOrd="0" presId="urn:microsoft.com/office/officeart/2005/8/layout/chevron2"/>
    <dgm:cxn modelId="{A8391CE5-5663-4EAB-BC04-E377CDE24081}" type="presParOf" srcId="{414E04CD-2182-4E59-861E-647C35A0D63D}" destId="{8DD32222-7FD1-4D44-9569-8990D5FC1DE1}" srcOrd="1" destOrd="0" presId="urn:microsoft.com/office/officeart/2005/8/layout/chevron2"/>
    <dgm:cxn modelId="{3D4FEA00-C4C8-4C8C-9684-D0D8C3CA587B}" type="presParOf" srcId="{067E5312-089B-48DC-B8EC-9E6FE94590BE}" destId="{F5624F9D-91F8-4318-84E8-C152E45DF215}" srcOrd="1" destOrd="0" presId="urn:microsoft.com/office/officeart/2005/8/layout/chevron2"/>
    <dgm:cxn modelId="{0AF3A15E-1450-4BE1-9612-AA3D53064AA9}" type="presParOf" srcId="{067E5312-089B-48DC-B8EC-9E6FE94590BE}" destId="{67949BBA-A32D-4E30-8854-5287421CB4F6}" srcOrd="2" destOrd="0" presId="urn:microsoft.com/office/officeart/2005/8/layout/chevron2"/>
    <dgm:cxn modelId="{1513DADC-5C11-4848-A2C6-4BD3E9381C69}" type="presParOf" srcId="{67949BBA-A32D-4E30-8854-5287421CB4F6}" destId="{B7F0D56F-B6AA-4702-8D3C-0269DB547BC3}" srcOrd="0" destOrd="0" presId="urn:microsoft.com/office/officeart/2005/8/layout/chevron2"/>
    <dgm:cxn modelId="{BEEBD9D6-002B-4C76-9FB9-A0D56B465D49}" type="presParOf" srcId="{67949BBA-A32D-4E30-8854-5287421CB4F6}" destId="{3982FFF4-760C-46A3-874D-044CAA38386C}" srcOrd="1" destOrd="0" presId="urn:microsoft.com/office/officeart/2005/8/layout/chevron2"/>
    <dgm:cxn modelId="{B060E7F5-79CD-4D72-99E5-D3C8E77031B5}" type="presParOf" srcId="{067E5312-089B-48DC-B8EC-9E6FE94590BE}" destId="{4BEB6B31-C0C4-4EDB-933B-8DD06C0A8470}" srcOrd="3" destOrd="0" presId="urn:microsoft.com/office/officeart/2005/8/layout/chevron2"/>
    <dgm:cxn modelId="{DC313737-8948-4F1B-8C02-9EE9AB01B5F7}" type="presParOf" srcId="{067E5312-089B-48DC-B8EC-9E6FE94590BE}" destId="{A028270A-AEFD-499E-8632-335B47C0B14A}" srcOrd="4" destOrd="0" presId="urn:microsoft.com/office/officeart/2005/8/layout/chevron2"/>
    <dgm:cxn modelId="{E409F0DD-2C37-41F9-A054-D7851BE1B5A1}" type="presParOf" srcId="{A028270A-AEFD-499E-8632-335B47C0B14A}" destId="{94C73C64-EF91-4751-93E8-BF77D0BA9E30}" srcOrd="0" destOrd="0" presId="urn:microsoft.com/office/officeart/2005/8/layout/chevron2"/>
    <dgm:cxn modelId="{E5D74509-4F3B-4AA0-989E-A389C81EF0A0}" type="presParOf" srcId="{A028270A-AEFD-499E-8632-335B47C0B14A}" destId="{1B2A29F5-F43F-4AE2-8DD8-5D4364F5D4E6}" srcOrd="1" destOrd="0" presId="urn:microsoft.com/office/officeart/2005/8/layout/chevron2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B7C0D9E-9654-4FA8-AA10-8416CD667475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BD9F760-55D8-46C9-876A-7B7C5C17F56E}">
      <dgm:prSet phldrT="[Text]"/>
      <dgm:spPr>
        <a:solidFill>
          <a:srgbClr val="F68026"/>
        </a:solidFill>
        <a:ln>
          <a:solidFill>
            <a:srgbClr val="DD550C"/>
          </a:solidFill>
        </a:ln>
      </dgm:spPr>
      <dgm:t>
        <a:bodyPr/>
        <a:lstStyle/>
        <a:p>
          <a:r>
            <a:rPr lang="en-US" dirty="0"/>
            <a:t>Who?</a:t>
          </a:r>
        </a:p>
      </dgm:t>
    </dgm:pt>
    <dgm:pt modelId="{AD8C9274-AD85-489E-A293-64F4E60C7C41}" type="parTrans" cxnId="{70405206-4F94-4DD7-8A7C-1842813655B2}">
      <dgm:prSet/>
      <dgm:spPr/>
      <dgm:t>
        <a:bodyPr/>
        <a:lstStyle/>
        <a:p>
          <a:endParaRPr lang="en-US"/>
        </a:p>
      </dgm:t>
    </dgm:pt>
    <dgm:pt modelId="{86157848-5632-4B23-87B8-79FAEB31704F}" type="sibTrans" cxnId="{70405206-4F94-4DD7-8A7C-1842813655B2}">
      <dgm:prSet/>
      <dgm:spPr/>
      <dgm:t>
        <a:bodyPr/>
        <a:lstStyle/>
        <a:p>
          <a:endParaRPr lang="en-US"/>
        </a:p>
      </dgm:t>
    </dgm:pt>
    <dgm:pt modelId="{8830577D-D1C3-4F54-9530-AE0C1540445A}">
      <dgm:prSet phldrT="[Text]"/>
      <dgm:spPr>
        <a:solidFill>
          <a:srgbClr val="F68026"/>
        </a:solidFill>
        <a:ln>
          <a:solidFill>
            <a:srgbClr val="DD550C"/>
          </a:solidFill>
        </a:ln>
      </dgm:spPr>
      <dgm:t>
        <a:bodyPr/>
        <a:lstStyle/>
        <a:p>
          <a:r>
            <a:rPr lang="en-US" dirty="0"/>
            <a:t>What?</a:t>
          </a:r>
        </a:p>
      </dgm:t>
    </dgm:pt>
    <dgm:pt modelId="{68353EFC-0D5E-4154-9928-656098996E9E}" type="parTrans" cxnId="{1BEC6823-7224-471B-AED3-5F9406E05DEB}">
      <dgm:prSet/>
      <dgm:spPr/>
      <dgm:t>
        <a:bodyPr/>
        <a:lstStyle/>
        <a:p>
          <a:endParaRPr lang="en-US"/>
        </a:p>
      </dgm:t>
    </dgm:pt>
    <dgm:pt modelId="{4B75A194-9719-40F7-8194-ABEDBDD52D30}" type="sibTrans" cxnId="{1BEC6823-7224-471B-AED3-5F9406E05DEB}">
      <dgm:prSet/>
      <dgm:spPr/>
      <dgm:t>
        <a:bodyPr/>
        <a:lstStyle/>
        <a:p>
          <a:endParaRPr lang="en-US"/>
        </a:p>
      </dgm:t>
    </dgm:pt>
    <dgm:pt modelId="{562F0A6A-C0FA-4223-9C9D-CECB0D32ECA1}">
      <dgm:prSet phldrT="[Text]" custT="1"/>
      <dgm:spPr>
        <a:ln>
          <a:solidFill>
            <a:srgbClr val="DD550C"/>
          </a:solidFill>
        </a:ln>
      </dgm:spPr>
      <dgm:t>
        <a:bodyPr/>
        <a:lstStyle/>
        <a:p>
          <a:pPr>
            <a:buNone/>
          </a:pPr>
          <a:r>
            <a:rPr lang="en-US" sz="2800" dirty="0">
              <a:solidFill>
                <a:srgbClr val="03244D"/>
              </a:solidFill>
              <a:latin typeface="Calibri" panose="020F0502020204030204" pitchFamily="34" charset="0"/>
              <a:cs typeface="Calibri" panose="020F0502020204030204" pitchFamily="34" charset="0"/>
            </a:rPr>
            <a:t>To offer a configuration feature: enable configuring </a:t>
          </a:r>
          <a:r>
            <a:rPr lang="en-US" sz="2800" dirty="0">
              <a:solidFill>
                <a:srgbClr val="DD550C"/>
              </a:solidFill>
              <a:latin typeface="Calibri" panose="020F0502020204030204" pitchFamily="34" charset="0"/>
              <a:cs typeface="Calibri" panose="020F0502020204030204" pitchFamily="34" charset="0"/>
            </a:rPr>
            <a:t>buffer size</a:t>
          </a:r>
          <a:r>
            <a:rPr lang="en-US" sz="2800" dirty="0">
              <a:solidFill>
                <a:srgbClr val="03244D"/>
              </a:solidFill>
              <a:latin typeface="Calibri" panose="020F0502020204030204" pitchFamily="34" charset="0"/>
              <a:cs typeface="Calibri" panose="020F0502020204030204" pitchFamily="34" charset="0"/>
            </a:rPr>
            <a:t> and more. </a:t>
          </a:r>
          <a:endParaRPr lang="en-US" sz="2800" dirty="0">
            <a:solidFill>
              <a:srgbClr val="DD550C"/>
            </a:solidFill>
            <a:latin typeface="Courier New" panose="02070309020205020404" pitchFamily="49" charset="0"/>
            <a:cs typeface="Courier New" panose="02070309020205020404" pitchFamily="49" charset="0"/>
          </a:endParaRPr>
        </a:p>
      </dgm:t>
    </dgm:pt>
    <dgm:pt modelId="{5B0CFBB8-388D-4273-9744-8FEB7734D84C}" type="parTrans" cxnId="{5F6D1D2D-B6A4-4C83-932C-CF5491E1040D}">
      <dgm:prSet/>
      <dgm:spPr/>
      <dgm:t>
        <a:bodyPr/>
        <a:lstStyle/>
        <a:p>
          <a:endParaRPr lang="en-US"/>
        </a:p>
      </dgm:t>
    </dgm:pt>
    <dgm:pt modelId="{FE8B5CCE-7ABA-42D4-9EFC-2516F0C1FB50}" type="sibTrans" cxnId="{5F6D1D2D-B6A4-4C83-932C-CF5491E1040D}">
      <dgm:prSet/>
      <dgm:spPr/>
      <dgm:t>
        <a:bodyPr/>
        <a:lstStyle/>
        <a:p>
          <a:endParaRPr lang="en-US"/>
        </a:p>
      </dgm:t>
    </dgm:pt>
    <dgm:pt modelId="{5219B6EC-F0BB-48A0-A4E8-764BFFE2B7A6}">
      <dgm:prSet phldrT="[Text]"/>
      <dgm:spPr>
        <a:solidFill>
          <a:srgbClr val="F68026"/>
        </a:solidFill>
        <a:ln>
          <a:solidFill>
            <a:srgbClr val="DD550C"/>
          </a:solidFill>
        </a:ln>
      </dgm:spPr>
      <dgm:t>
        <a:bodyPr/>
        <a:lstStyle/>
        <a:p>
          <a:r>
            <a:rPr lang="en-US" dirty="0"/>
            <a:t>How?</a:t>
          </a:r>
        </a:p>
      </dgm:t>
    </dgm:pt>
    <dgm:pt modelId="{D205A8CC-E009-4AB2-85BC-038B897946CC}" type="parTrans" cxnId="{8C416EF5-C997-43AE-94FD-FF6FBA1E86F4}">
      <dgm:prSet/>
      <dgm:spPr/>
      <dgm:t>
        <a:bodyPr/>
        <a:lstStyle/>
        <a:p>
          <a:endParaRPr lang="en-US"/>
        </a:p>
      </dgm:t>
    </dgm:pt>
    <dgm:pt modelId="{745D627B-20C9-43F5-A240-5DC29F5CE900}" type="sibTrans" cxnId="{8C416EF5-C997-43AE-94FD-FF6FBA1E86F4}">
      <dgm:prSet/>
      <dgm:spPr/>
      <dgm:t>
        <a:bodyPr/>
        <a:lstStyle/>
        <a:p>
          <a:endParaRPr lang="en-US"/>
        </a:p>
      </dgm:t>
    </dgm:pt>
    <dgm:pt modelId="{50F5DEC1-9D9E-47B7-9A2E-7E58A7C63478}">
      <dgm:prSet phldrT="[Text]" custT="1"/>
      <dgm:spPr>
        <a:ln>
          <a:solidFill>
            <a:srgbClr val="DD550C"/>
          </a:solidFill>
        </a:ln>
      </dgm:spPr>
      <dgm:t>
        <a:bodyPr/>
        <a:lstStyle/>
        <a:p>
          <a:pPr>
            <a:buNone/>
          </a:pPr>
          <a:r>
            <a:rPr lang="en-US" sz="2800" dirty="0">
              <a:solidFill>
                <a:srgbClr val="03244D"/>
              </a:solidFill>
              <a:latin typeface="Calibri" panose="020F0502020204030204" pitchFamily="34" charset="0"/>
              <a:cs typeface="Calibri" panose="020F0502020204030204" pitchFamily="34" charset="0"/>
            </a:rPr>
            <a:t>To implement a </a:t>
          </a:r>
          <a:r>
            <a:rPr lang="en-US" sz="2800" dirty="0">
              <a:solidFill>
                <a:srgbClr val="DD550C"/>
              </a:solidFill>
              <a:latin typeface="Calibri" panose="020F0502020204030204" pitchFamily="34" charset="0"/>
              <a:cs typeface="Calibri" panose="020F0502020204030204" pitchFamily="34" charset="0"/>
            </a:rPr>
            <a:t>configuration </a:t>
          </a:r>
          <a:r>
            <a:rPr lang="en-US" sz="2800" dirty="0">
              <a:solidFill>
                <a:srgbClr val="03244D"/>
              </a:solidFill>
              <a:latin typeface="Calibri" panose="020F0502020204030204" pitchFamily="34" charset="0"/>
              <a:cs typeface="Calibri" panose="020F0502020204030204" pitchFamily="34" charset="0"/>
            </a:rPr>
            <a:t>mechanism</a:t>
          </a:r>
          <a:endParaRPr lang="en-US" sz="2800" dirty="0">
            <a:solidFill>
              <a:srgbClr val="DD550C"/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04E1EB12-EE57-43E0-BE8A-0EBC9B6D5147}" type="parTrans" cxnId="{E25965D6-33C5-452E-96AC-4A212AE68D12}">
      <dgm:prSet/>
      <dgm:spPr/>
      <dgm:t>
        <a:bodyPr/>
        <a:lstStyle/>
        <a:p>
          <a:endParaRPr lang="en-US"/>
        </a:p>
      </dgm:t>
    </dgm:pt>
    <dgm:pt modelId="{6793FF41-A601-4784-965D-6CC8BAD73462}" type="sibTrans" cxnId="{E25965D6-33C5-452E-96AC-4A212AE68D12}">
      <dgm:prSet/>
      <dgm:spPr/>
      <dgm:t>
        <a:bodyPr/>
        <a:lstStyle/>
        <a:p>
          <a:endParaRPr lang="en-US"/>
        </a:p>
      </dgm:t>
    </dgm:pt>
    <dgm:pt modelId="{C4DEDC06-C8EC-4A79-8D12-1A1A3100A5B9}">
      <dgm:prSet phldrT="[Text]" custT="1"/>
      <dgm:spPr>
        <a:ln>
          <a:solidFill>
            <a:srgbClr val="DD550C"/>
          </a:solidFill>
        </a:ln>
      </dgm:spPr>
      <dgm:t>
        <a:bodyPr/>
        <a:lstStyle/>
        <a:p>
          <a:pPr>
            <a:buNone/>
          </a:pPr>
          <a:r>
            <a:rPr lang="en-US" sz="2800" dirty="0">
              <a:solidFill>
                <a:srgbClr val="03244D"/>
              </a:solidFill>
              <a:latin typeface="Calibri" panose="020F0502020204030204" pitchFamily="34" charset="0"/>
              <a:cs typeface="Calibri" panose="020F0502020204030204" pitchFamily="34" charset="0"/>
            </a:rPr>
            <a:t>You are </a:t>
          </a:r>
          <a:r>
            <a:rPr lang="en-US" sz="2800" dirty="0">
              <a:solidFill>
                <a:srgbClr val="DD550C"/>
              </a:solidFill>
              <a:latin typeface="Calibri" panose="020F0502020204030204" pitchFamily="34" charset="0"/>
              <a:cs typeface="Calibri" panose="020F0502020204030204" pitchFamily="34" charset="0"/>
            </a:rPr>
            <a:t>good at </a:t>
          </a:r>
          <a:r>
            <a:rPr lang="en-US" sz="2800" dirty="0">
              <a:solidFill>
                <a:srgbClr val="03244D"/>
              </a:solidFill>
              <a:latin typeface="Calibri" panose="020F0502020204030204" pitchFamily="34" charset="0"/>
              <a:cs typeface="Calibri" panose="020F0502020204030204" pitchFamily="34" charset="0"/>
            </a:rPr>
            <a:t>C programming on Linux. You </a:t>
          </a:r>
          <a:r>
            <a:rPr lang="en-US" sz="2800" dirty="0">
              <a:solidFill>
                <a:srgbClr val="DD550C"/>
              </a:solidFill>
              <a:latin typeface="Calibri" panose="020F0502020204030204" pitchFamily="34" charset="0"/>
              <a:cs typeface="Calibri" panose="020F0502020204030204" pitchFamily="34" charset="0"/>
            </a:rPr>
            <a:t>enjoy</a:t>
          </a:r>
          <a:r>
            <a:rPr lang="en-US" sz="2800" dirty="0">
              <a:solidFill>
                <a:srgbClr val="03244D"/>
              </a:solidFill>
              <a:latin typeface="Calibri" panose="020F0502020204030204" pitchFamily="34" charset="0"/>
              <a:cs typeface="Calibri" panose="020F0502020204030204" pitchFamily="34" charset="0"/>
            </a:rPr>
            <a:t> programming</a:t>
          </a:r>
        </a:p>
      </dgm:t>
    </dgm:pt>
    <dgm:pt modelId="{1CB1C124-0025-4308-A902-C7A3EF9027AB}" type="sibTrans" cxnId="{A306BD06-3FC5-4360-944A-5467FD73E1AB}">
      <dgm:prSet/>
      <dgm:spPr/>
      <dgm:t>
        <a:bodyPr/>
        <a:lstStyle/>
        <a:p>
          <a:endParaRPr lang="en-US"/>
        </a:p>
      </dgm:t>
    </dgm:pt>
    <dgm:pt modelId="{A8699FB5-A364-4FA1-A020-115A9AADE4BA}" type="parTrans" cxnId="{A306BD06-3FC5-4360-944A-5467FD73E1AB}">
      <dgm:prSet/>
      <dgm:spPr/>
      <dgm:t>
        <a:bodyPr/>
        <a:lstStyle/>
        <a:p>
          <a:endParaRPr lang="en-US"/>
        </a:p>
      </dgm:t>
    </dgm:pt>
    <dgm:pt modelId="{EAA24D57-F37B-4F2A-99F4-683CBA8D38EC}">
      <dgm:prSet phldrT="[Text]" custT="1"/>
      <dgm:spPr>
        <a:ln>
          <a:solidFill>
            <a:srgbClr val="DD550C"/>
          </a:solidFill>
        </a:ln>
      </dgm:spPr>
      <dgm:t>
        <a:bodyPr/>
        <a:lstStyle/>
        <a:p>
          <a:pPr>
            <a:buNone/>
          </a:pPr>
          <a:r>
            <a:rPr lang="en-US" sz="2800" dirty="0">
              <a:solidFill>
                <a:srgbClr val="03244D"/>
              </a:solidFill>
              <a:latin typeface="Calibri" panose="020F0502020204030204" pitchFamily="34" charset="0"/>
              <a:cs typeface="Calibri" panose="020F0502020204030204" pitchFamily="34" charset="0"/>
            </a:rPr>
            <a:t>To store </a:t>
          </a:r>
          <a:r>
            <a:rPr lang="en-US" sz="2800" dirty="0">
              <a:solidFill>
                <a:srgbClr val="DD550C"/>
              </a:solidFill>
              <a:latin typeface="Calibri" panose="020F0502020204030204" pitchFamily="34" charset="0"/>
              <a:cs typeface="Calibri" panose="020F0502020204030204" pitchFamily="34" charset="0"/>
            </a:rPr>
            <a:t>configuration data</a:t>
          </a:r>
          <a:r>
            <a:rPr lang="en-US" sz="2800" dirty="0">
              <a:solidFill>
                <a:srgbClr val="03244D"/>
              </a:solidFill>
              <a:latin typeface="Calibri" panose="020F0502020204030204" pitchFamily="34" charset="0"/>
              <a:cs typeface="Calibri" panose="020F0502020204030204" pitchFamily="34" charset="0"/>
            </a:rPr>
            <a:t> in a </a:t>
          </a:r>
          <a:r>
            <a:rPr lang="en-US" sz="2800" dirty="0">
              <a:solidFill>
                <a:srgbClr val="DD550C"/>
              </a:solidFill>
              <a:latin typeface="Calibri" panose="020F0502020204030204" pitchFamily="34" charset="0"/>
              <a:cs typeface="Calibri" panose="020F0502020204030204" pitchFamily="34" charset="0"/>
            </a:rPr>
            <a:t>file</a:t>
          </a:r>
          <a:endParaRPr lang="en-US" sz="2800" dirty="0">
            <a:solidFill>
              <a:srgbClr val="DD550C"/>
            </a:solidFill>
            <a:latin typeface="Courier New" panose="02070309020205020404" pitchFamily="49" charset="0"/>
            <a:cs typeface="Courier New" panose="02070309020205020404" pitchFamily="49" charset="0"/>
          </a:endParaRPr>
        </a:p>
      </dgm:t>
    </dgm:pt>
    <dgm:pt modelId="{6AB87BE7-BEDB-4D67-95DA-4160A18A0B7F}" type="parTrans" cxnId="{2338D183-700D-43C6-A19A-6988276C6D02}">
      <dgm:prSet/>
      <dgm:spPr/>
      <dgm:t>
        <a:bodyPr/>
        <a:lstStyle/>
        <a:p>
          <a:endParaRPr lang="en-US"/>
        </a:p>
      </dgm:t>
    </dgm:pt>
    <dgm:pt modelId="{A16ED95A-5E6F-4B19-8E48-7750655EC027}" type="sibTrans" cxnId="{2338D183-700D-43C6-A19A-6988276C6D02}">
      <dgm:prSet/>
      <dgm:spPr/>
      <dgm:t>
        <a:bodyPr/>
        <a:lstStyle/>
        <a:p>
          <a:endParaRPr lang="en-US"/>
        </a:p>
      </dgm:t>
    </dgm:pt>
    <dgm:pt modelId="{067E5312-089B-48DC-B8EC-9E6FE94590BE}" type="pres">
      <dgm:prSet presAssocID="{EB7C0D9E-9654-4FA8-AA10-8416CD667475}" presName="linearFlow" presStyleCnt="0">
        <dgm:presLayoutVars>
          <dgm:dir/>
          <dgm:animLvl val="lvl"/>
          <dgm:resizeHandles val="exact"/>
        </dgm:presLayoutVars>
      </dgm:prSet>
      <dgm:spPr/>
    </dgm:pt>
    <dgm:pt modelId="{414E04CD-2182-4E59-861E-647C35A0D63D}" type="pres">
      <dgm:prSet presAssocID="{8BD9F760-55D8-46C9-876A-7B7C5C17F56E}" presName="composite" presStyleCnt="0"/>
      <dgm:spPr/>
    </dgm:pt>
    <dgm:pt modelId="{EFAF798D-3107-4999-984C-A5AA72F10AF0}" type="pres">
      <dgm:prSet presAssocID="{8BD9F760-55D8-46C9-876A-7B7C5C17F56E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8DD32222-7FD1-4D44-9569-8990D5FC1DE1}" type="pres">
      <dgm:prSet presAssocID="{8BD9F760-55D8-46C9-876A-7B7C5C17F56E}" presName="descendantText" presStyleLbl="alignAcc1" presStyleIdx="0" presStyleCnt="3">
        <dgm:presLayoutVars>
          <dgm:bulletEnabled val="1"/>
        </dgm:presLayoutVars>
      </dgm:prSet>
      <dgm:spPr/>
    </dgm:pt>
    <dgm:pt modelId="{F5624F9D-91F8-4318-84E8-C152E45DF215}" type="pres">
      <dgm:prSet presAssocID="{86157848-5632-4B23-87B8-79FAEB31704F}" presName="sp" presStyleCnt="0"/>
      <dgm:spPr/>
    </dgm:pt>
    <dgm:pt modelId="{67949BBA-A32D-4E30-8854-5287421CB4F6}" type="pres">
      <dgm:prSet presAssocID="{8830577D-D1C3-4F54-9530-AE0C1540445A}" presName="composite" presStyleCnt="0"/>
      <dgm:spPr/>
    </dgm:pt>
    <dgm:pt modelId="{B7F0D56F-B6AA-4702-8D3C-0269DB547BC3}" type="pres">
      <dgm:prSet presAssocID="{8830577D-D1C3-4F54-9530-AE0C1540445A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3982FFF4-760C-46A3-874D-044CAA38386C}" type="pres">
      <dgm:prSet presAssocID="{8830577D-D1C3-4F54-9530-AE0C1540445A}" presName="descendantText" presStyleLbl="alignAcc1" presStyleIdx="1" presStyleCnt="3">
        <dgm:presLayoutVars>
          <dgm:bulletEnabled val="1"/>
        </dgm:presLayoutVars>
      </dgm:prSet>
      <dgm:spPr/>
    </dgm:pt>
    <dgm:pt modelId="{4BEB6B31-C0C4-4EDB-933B-8DD06C0A8470}" type="pres">
      <dgm:prSet presAssocID="{4B75A194-9719-40F7-8194-ABEDBDD52D30}" presName="sp" presStyleCnt="0"/>
      <dgm:spPr/>
    </dgm:pt>
    <dgm:pt modelId="{A028270A-AEFD-499E-8632-335B47C0B14A}" type="pres">
      <dgm:prSet presAssocID="{5219B6EC-F0BB-48A0-A4E8-764BFFE2B7A6}" presName="composite" presStyleCnt="0"/>
      <dgm:spPr/>
    </dgm:pt>
    <dgm:pt modelId="{94C73C64-EF91-4751-93E8-BF77D0BA9E30}" type="pres">
      <dgm:prSet presAssocID="{5219B6EC-F0BB-48A0-A4E8-764BFFE2B7A6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1B2A29F5-F43F-4AE2-8DD8-5D4364F5D4E6}" type="pres">
      <dgm:prSet presAssocID="{5219B6EC-F0BB-48A0-A4E8-764BFFE2B7A6}" presName="descendantText" presStyleLbl="alignAcc1" presStyleIdx="2" presStyleCnt="3">
        <dgm:presLayoutVars>
          <dgm:bulletEnabled val="1"/>
        </dgm:presLayoutVars>
      </dgm:prSet>
      <dgm:spPr/>
    </dgm:pt>
  </dgm:ptLst>
  <dgm:cxnLst>
    <dgm:cxn modelId="{9F8B4C03-59AD-4B84-BE14-AE0DF1CF766A}" type="presOf" srcId="{EAA24D57-F37B-4F2A-99F4-683CBA8D38EC}" destId="{1B2A29F5-F43F-4AE2-8DD8-5D4364F5D4E6}" srcOrd="0" destOrd="1" presId="urn:microsoft.com/office/officeart/2005/8/layout/chevron2"/>
    <dgm:cxn modelId="{70405206-4F94-4DD7-8A7C-1842813655B2}" srcId="{EB7C0D9E-9654-4FA8-AA10-8416CD667475}" destId="{8BD9F760-55D8-46C9-876A-7B7C5C17F56E}" srcOrd="0" destOrd="0" parTransId="{AD8C9274-AD85-489E-A293-64F4E60C7C41}" sibTransId="{86157848-5632-4B23-87B8-79FAEB31704F}"/>
    <dgm:cxn modelId="{A306BD06-3FC5-4360-944A-5467FD73E1AB}" srcId="{8BD9F760-55D8-46C9-876A-7B7C5C17F56E}" destId="{C4DEDC06-C8EC-4A79-8D12-1A1A3100A5B9}" srcOrd="0" destOrd="0" parTransId="{A8699FB5-A364-4FA1-A020-115A9AADE4BA}" sibTransId="{1CB1C124-0025-4308-A902-C7A3EF9027AB}"/>
    <dgm:cxn modelId="{1BEC6823-7224-471B-AED3-5F9406E05DEB}" srcId="{EB7C0D9E-9654-4FA8-AA10-8416CD667475}" destId="{8830577D-D1C3-4F54-9530-AE0C1540445A}" srcOrd="1" destOrd="0" parTransId="{68353EFC-0D5E-4154-9928-656098996E9E}" sibTransId="{4B75A194-9719-40F7-8194-ABEDBDD52D30}"/>
    <dgm:cxn modelId="{5F6D1D2D-B6A4-4C83-932C-CF5491E1040D}" srcId="{8830577D-D1C3-4F54-9530-AE0C1540445A}" destId="{562F0A6A-C0FA-4223-9C9D-CECB0D32ECA1}" srcOrd="0" destOrd="0" parTransId="{5B0CFBB8-388D-4273-9744-8FEB7734D84C}" sibTransId="{FE8B5CCE-7ABA-42D4-9EFC-2516F0C1FB50}"/>
    <dgm:cxn modelId="{13F00D69-6BB8-4FF7-9072-9A108BDBAE42}" type="presOf" srcId="{8830577D-D1C3-4F54-9530-AE0C1540445A}" destId="{B7F0D56F-B6AA-4702-8D3C-0269DB547BC3}" srcOrd="0" destOrd="0" presId="urn:microsoft.com/office/officeart/2005/8/layout/chevron2"/>
    <dgm:cxn modelId="{41FD7958-2E29-4022-865D-852CD7A6239F}" type="presOf" srcId="{8BD9F760-55D8-46C9-876A-7B7C5C17F56E}" destId="{EFAF798D-3107-4999-984C-A5AA72F10AF0}" srcOrd="0" destOrd="0" presId="urn:microsoft.com/office/officeart/2005/8/layout/chevron2"/>
    <dgm:cxn modelId="{2338D183-700D-43C6-A19A-6988276C6D02}" srcId="{5219B6EC-F0BB-48A0-A4E8-764BFFE2B7A6}" destId="{EAA24D57-F37B-4F2A-99F4-683CBA8D38EC}" srcOrd="1" destOrd="0" parTransId="{6AB87BE7-BEDB-4D67-95DA-4160A18A0B7F}" sibTransId="{A16ED95A-5E6F-4B19-8E48-7750655EC027}"/>
    <dgm:cxn modelId="{67D6959C-F452-42A5-9A37-25ADE00E9101}" type="presOf" srcId="{C4DEDC06-C8EC-4A79-8D12-1A1A3100A5B9}" destId="{8DD32222-7FD1-4D44-9569-8990D5FC1DE1}" srcOrd="0" destOrd="0" presId="urn:microsoft.com/office/officeart/2005/8/layout/chevron2"/>
    <dgm:cxn modelId="{68B783A0-260B-4341-89CD-57E3F372A94F}" type="presOf" srcId="{5219B6EC-F0BB-48A0-A4E8-764BFFE2B7A6}" destId="{94C73C64-EF91-4751-93E8-BF77D0BA9E30}" srcOrd="0" destOrd="0" presId="urn:microsoft.com/office/officeart/2005/8/layout/chevron2"/>
    <dgm:cxn modelId="{430B5FBF-FF69-4D0B-8719-AF3CE336EE6B}" type="presOf" srcId="{50F5DEC1-9D9E-47B7-9A2E-7E58A7C63478}" destId="{1B2A29F5-F43F-4AE2-8DD8-5D4364F5D4E6}" srcOrd="0" destOrd="0" presId="urn:microsoft.com/office/officeart/2005/8/layout/chevron2"/>
    <dgm:cxn modelId="{DA39E7CB-BF20-4E86-AE58-CFE7C891843E}" type="presOf" srcId="{562F0A6A-C0FA-4223-9C9D-CECB0D32ECA1}" destId="{3982FFF4-760C-46A3-874D-044CAA38386C}" srcOrd="0" destOrd="0" presId="urn:microsoft.com/office/officeart/2005/8/layout/chevron2"/>
    <dgm:cxn modelId="{E25965D6-33C5-452E-96AC-4A212AE68D12}" srcId="{5219B6EC-F0BB-48A0-A4E8-764BFFE2B7A6}" destId="{50F5DEC1-9D9E-47B7-9A2E-7E58A7C63478}" srcOrd="0" destOrd="0" parTransId="{04E1EB12-EE57-43E0-BE8A-0EBC9B6D5147}" sibTransId="{6793FF41-A601-4784-965D-6CC8BAD73462}"/>
    <dgm:cxn modelId="{8C416EF5-C997-43AE-94FD-FF6FBA1E86F4}" srcId="{EB7C0D9E-9654-4FA8-AA10-8416CD667475}" destId="{5219B6EC-F0BB-48A0-A4E8-764BFFE2B7A6}" srcOrd="2" destOrd="0" parTransId="{D205A8CC-E009-4AB2-85BC-038B897946CC}" sibTransId="{745D627B-20C9-43F5-A240-5DC29F5CE900}"/>
    <dgm:cxn modelId="{9AE6DCF6-3C23-4086-854E-17A2285C5DDF}" type="presOf" srcId="{EB7C0D9E-9654-4FA8-AA10-8416CD667475}" destId="{067E5312-089B-48DC-B8EC-9E6FE94590BE}" srcOrd="0" destOrd="0" presId="urn:microsoft.com/office/officeart/2005/8/layout/chevron2"/>
    <dgm:cxn modelId="{BA7E3FAA-FDF0-4DE6-BA34-84ACB3310F1C}" type="presParOf" srcId="{067E5312-089B-48DC-B8EC-9E6FE94590BE}" destId="{414E04CD-2182-4E59-861E-647C35A0D63D}" srcOrd="0" destOrd="0" presId="urn:microsoft.com/office/officeart/2005/8/layout/chevron2"/>
    <dgm:cxn modelId="{9995C8A6-F166-42CE-896D-6873ADE798EE}" type="presParOf" srcId="{414E04CD-2182-4E59-861E-647C35A0D63D}" destId="{EFAF798D-3107-4999-984C-A5AA72F10AF0}" srcOrd="0" destOrd="0" presId="urn:microsoft.com/office/officeart/2005/8/layout/chevron2"/>
    <dgm:cxn modelId="{A8391CE5-5663-4EAB-BC04-E377CDE24081}" type="presParOf" srcId="{414E04CD-2182-4E59-861E-647C35A0D63D}" destId="{8DD32222-7FD1-4D44-9569-8990D5FC1DE1}" srcOrd="1" destOrd="0" presId="urn:microsoft.com/office/officeart/2005/8/layout/chevron2"/>
    <dgm:cxn modelId="{3D4FEA00-C4C8-4C8C-9684-D0D8C3CA587B}" type="presParOf" srcId="{067E5312-089B-48DC-B8EC-9E6FE94590BE}" destId="{F5624F9D-91F8-4318-84E8-C152E45DF215}" srcOrd="1" destOrd="0" presId="urn:microsoft.com/office/officeart/2005/8/layout/chevron2"/>
    <dgm:cxn modelId="{0AF3A15E-1450-4BE1-9612-AA3D53064AA9}" type="presParOf" srcId="{067E5312-089B-48DC-B8EC-9E6FE94590BE}" destId="{67949BBA-A32D-4E30-8854-5287421CB4F6}" srcOrd="2" destOrd="0" presId="urn:microsoft.com/office/officeart/2005/8/layout/chevron2"/>
    <dgm:cxn modelId="{1513DADC-5C11-4848-A2C6-4BD3E9381C69}" type="presParOf" srcId="{67949BBA-A32D-4E30-8854-5287421CB4F6}" destId="{B7F0D56F-B6AA-4702-8D3C-0269DB547BC3}" srcOrd="0" destOrd="0" presId="urn:microsoft.com/office/officeart/2005/8/layout/chevron2"/>
    <dgm:cxn modelId="{BEEBD9D6-002B-4C76-9FB9-A0D56B465D49}" type="presParOf" srcId="{67949BBA-A32D-4E30-8854-5287421CB4F6}" destId="{3982FFF4-760C-46A3-874D-044CAA38386C}" srcOrd="1" destOrd="0" presId="urn:microsoft.com/office/officeart/2005/8/layout/chevron2"/>
    <dgm:cxn modelId="{B060E7F5-79CD-4D72-99E5-D3C8E77031B5}" type="presParOf" srcId="{067E5312-089B-48DC-B8EC-9E6FE94590BE}" destId="{4BEB6B31-C0C4-4EDB-933B-8DD06C0A8470}" srcOrd="3" destOrd="0" presId="urn:microsoft.com/office/officeart/2005/8/layout/chevron2"/>
    <dgm:cxn modelId="{DC313737-8948-4F1B-8C02-9EE9AB01B5F7}" type="presParOf" srcId="{067E5312-089B-48DC-B8EC-9E6FE94590BE}" destId="{A028270A-AEFD-499E-8632-335B47C0B14A}" srcOrd="4" destOrd="0" presId="urn:microsoft.com/office/officeart/2005/8/layout/chevron2"/>
    <dgm:cxn modelId="{E409F0DD-2C37-41F9-A054-D7851BE1B5A1}" type="presParOf" srcId="{A028270A-AEFD-499E-8632-335B47C0B14A}" destId="{94C73C64-EF91-4751-93E8-BF77D0BA9E30}" srcOrd="0" destOrd="0" presId="urn:microsoft.com/office/officeart/2005/8/layout/chevron2"/>
    <dgm:cxn modelId="{E5D74509-4F3B-4AA0-989E-A389C81EF0A0}" type="presParOf" srcId="{A028270A-AEFD-499E-8632-335B47C0B14A}" destId="{1B2A29F5-F43F-4AE2-8DD8-5D4364F5D4E6}" srcOrd="1" destOrd="0" presId="urn:microsoft.com/office/officeart/2005/8/layout/chevron2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B7C0D9E-9654-4FA8-AA10-8416CD667475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BD9F760-55D8-46C9-876A-7B7C5C17F56E}">
      <dgm:prSet phldrT="[Text]"/>
      <dgm:spPr>
        <a:solidFill>
          <a:srgbClr val="F68026"/>
        </a:solidFill>
        <a:ln>
          <a:solidFill>
            <a:srgbClr val="DD550C"/>
          </a:solidFill>
        </a:ln>
      </dgm:spPr>
      <dgm:t>
        <a:bodyPr/>
        <a:lstStyle/>
        <a:p>
          <a:r>
            <a:rPr lang="en-US" dirty="0"/>
            <a:t>Who?</a:t>
          </a:r>
        </a:p>
      </dgm:t>
    </dgm:pt>
    <dgm:pt modelId="{AD8C9274-AD85-489E-A293-64F4E60C7C41}" type="parTrans" cxnId="{70405206-4F94-4DD7-8A7C-1842813655B2}">
      <dgm:prSet/>
      <dgm:spPr/>
      <dgm:t>
        <a:bodyPr/>
        <a:lstStyle/>
        <a:p>
          <a:endParaRPr lang="en-US"/>
        </a:p>
      </dgm:t>
    </dgm:pt>
    <dgm:pt modelId="{86157848-5632-4B23-87B8-79FAEB31704F}" type="sibTrans" cxnId="{70405206-4F94-4DD7-8A7C-1842813655B2}">
      <dgm:prSet/>
      <dgm:spPr/>
      <dgm:t>
        <a:bodyPr/>
        <a:lstStyle/>
        <a:p>
          <a:endParaRPr lang="en-US"/>
        </a:p>
      </dgm:t>
    </dgm:pt>
    <dgm:pt modelId="{8830577D-D1C3-4F54-9530-AE0C1540445A}">
      <dgm:prSet phldrT="[Text]"/>
      <dgm:spPr>
        <a:solidFill>
          <a:srgbClr val="F68026"/>
        </a:solidFill>
        <a:ln>
          <a:solidFill>
            <a:srgbClr val="DD550C"/>
          </a:solidFill>
        </a:ln>
      </dgm:spPr>
      <dgm:t>
        <a:bodyPr/>
        <a:lstStyle/>
        <a:p>
          <a:r>
            <a:rPr lang="en-US" dirty="0"/>
            <a:t>What?</a:t>
          </a:r>
        </a:p>
      </dgm:t>
    </dgm:pt>
    <dgm:pt modelId="{68353EFC-0D5E-4154-9928-656098996E9E}" type="parTrans" cxnId="{1BEC6823-7224-471B-AED3-5F9406E05DEB}">
      <dgm:prSet/>
      <dgm:spPr/>
      <dgm:t>
        <a:bodyPr/>
        <a:lstStyle/>
        <a:p>
          <a:endParaRPr lang="en-US"/>
        </a:p>
      </dgm:t>
    </dgm:pt>
    <dgm:pt modelId="{4B75A194-9719-40F7-8194-ABEDBDD52D30}" type="sibTrans" cxnId="{1BEC6823-7224-471B-AED3-5F9406E05DEB}">
      <dgm:prSet/>
      <dgm:spPr/>
      <dgm:t>
        <a:bodyPr/>
        <a:lstStyle/>
        <a:p>
          <a:endParaRPr lang="en-US"/>
        </a:p>
      </dgm:t>
    </dgm:pt>
    <dgm:pt modelId="{562F0A6A-C0FA-4223-9C9D-CECB0D32ECA1}">
      <dgm:prSet phldrT="[Text]" custT="1"/>
      <dgm:spPr>
        <a:ln>
          <a:solidFill>
            <a:srgbClr val="DD550C"/>
          </a:solidFill>
        </a:ln>
      </dgm:spPr>
      <dgm:t>
        <a:bodyPr/>
        <a:lstStyle/>
        <a:p>
          <a:pPr>
            <a:buNone/>
          </a:pPr>
          <a:r>
            <a:rPr lang="en-US" sz="2800" dirty="0">
              <a:solidFill>
                <a:srgbClr val="03244D"/>
              </a:solidFill>
              <a:latin typeface="Calibri" panose="020F0502020204030204" pitchFamily="34" charset="0"/>
              <a:cs typeface="Calibri" panose="020F0502020204030204" pitchFamily="34" charset="0"/>
            </a:rPr>
            <a:t>To evaluate and tune </a:t>
          </a:r>
          <a:r>
            <a:rPr lang="en-US" sz="2800" dirty="0">
              <a:solidFill>
                <a:srgbClr val="DD550C"/>
              </a:solidFill>
              <a:latin typeface="Calibri" panose="020F0502020204030204" pitchFamily="34" charset="0"/>
              <a:cs typeface="Calibri" panose="020F0502020204030204" pitchFamily="34" charset="0"/>
            </a:rPr>
            <a:t>performance</a:t>
          </a:r>
          <a:endParaRPr lang="en-US" sz="2800" dirty="0">
            <a:solidFill>
              <a:srgbClr val="DD550C"/>
            </a:solidFill>
            <a:latin typeface="Courier New" panose="02070309020205020404" pitchFamily="49" charset="0"/>
            <a:cs typeface="Courier New" panose="02070309020205020404" pitchFamily="49" charset="0"/>
          </a:endParaRPr>
        </a:p>
      </dgm:t>
    </dgm:pt>
    <dgm:pt modelId="{5B0CFBB8-388D-4273-9744-8FEB7734D84C}" type="parTrans" cxnId="{5F6D1D2D-B6A4-4C83-932C-CF5491E1040D}">
      <dgm:prSet/>
      <dgm:spPr/>
      <dgm:t>
        <a:bodyPr/>
        <a:lstStyle/>
        <a:p>
          <a:endParaRPr lang="en-US"/>
        </a:p>
      </dgm:t>
    </dgm:pt>
    <dgm:pt modelId="{FE8B5CCE-7ABA-42D4-9EFC-2516F0C1FB50}" type="sibTrans" cxnId="{5F6D1D2D-B6A4-4C83-932C-CF5491E1040D}">
      <dgm:prSet/>
      <dgm:spPr/>
      <dgm:t>
        <a:bodyPr/>
        <a:lstStyle/>
        <a:p>
          <a:endParaRPr lang="en-US"/>
        </a:p>
      </dgm:t>
    </dgm:pt>
    <dgm:pt modelId="{5219B6EC-F0BB-48A0-A4E8-764BFFE2B7A6}">
      <dgm:prSet phldrT="[Text]"/>
      <dgm:spPr>
        <a:solidFill>
          <a:srgbClr val="F68026"/>
        </a:solidFill>
        <a:ln>
          <a:solidFill>
            <a:srgbClr val="DD550C"/>
          </a:solidFill>
        </a:ln>
      </dgm:spPr>
      <dgm:t>
        <a:bodyPr/>
        <a:lstStyle/>
        <a:p>
          <a:r>
            <a:rPr lang="en-US" dirty="0"/>
            <a:t>How?</a:t>
          </a:r>
        </a:p>
      </dgm:t>
    </dgm:pt>
    <dgm:pt modelId="{D205A8CC-E009-4AB2-85BC-038B897946CC}" type="parTrans" cxnId="{8C416EF5-C997-43AE-94FD-FF6FBA1E86F4}">
      <dgm:prSet/>
      <dgm:spPr/>
      <dgm:t>
        <a:bodyPr/>
        <a:lstStyle/>
        <a:p>
          <a:endParaRPr lang="en-US"/>
        </a:p>
      </dgm:t>
    </dgm:pt>
    <dgm:pt modelId="{745D627B-20C9-43F5-A240-5DC29F5CE900}" type="sibTrans" cxnId="{8C416EF5-C997-43AE-94FD-FF6FBA1E86F4}">
      <dgm:prSet/>
      <dgm:spPr/>
      <dgm:t>
        <a:bodyPr/>
        <a:lstStyle/>
        <a:p>
          <a:endParaRPr lang="en-US"/>
        </a:p>
      </dgm:t>
    </dgm:pt>
    <dgm:pt modelId="{50F5DEC1-9D9E-47B7-9A2E-7E58A7C63478}">
      <dgm:prSet phldrT="[Text]" custT="1"/>
      <dgm:spPr>
        <a:ln>
          <a:solidFill>
            <a:srgbClr val="DD550C"/>
          </a:solidFill>
        </a:ln>
      </dgm:spPr>
      <dgm:t>
        <a:bodyPr/>
        <a:lstStyle/>
        <a:p>
          <a:pPr>
            <a:buNone/>
          </a:pPr>
          <a:r>
            <a:rPr lang="en-US" sz="2800" dirty="0">
              <a:solidFill>
                <a:srgbClr val="03244D"/>
              </a:solidFill>
              <a:latin typeface="Calibri" panose="020F0502020204030204" pitchFamily="34" charset="0"/>
              <a:cs typeface="Calibri" panose="020F0502020204030204" pitchFamily="34" charset="0"/>
            </a:rPr>
            <a:t>To investigate impacts of </a:t>
          </a:r>
          <a:r>
            <a:rPr lang="en-US" sz="2800" dirty="0">
              <a:solidFill>
                <a:srgbClr val="DD550C"/>
              </a:solidFill>
              <a:latin typeface="Calibri" panose="020F0502020204030204" pitchFamily="34" charset="0"/>
              <a:cs typeface="Calibri" panose="020F0502020204030204" pitchFamily="34" charset="0"/>
            </a:rPr>
            <a:t>file size</a:t>
          </a:r>
          <a:r>
            <a:rPr lang="en-US" sz="2800" dirty="0">
              <a:solidFill>
                <a:srgbClr val="03244D"/>
              </a:solidFill>
              <a:latin typeface="Calibri" panose="020F0502020204030204" pitchFamily="34" charset="0"/>
              <a:cs typeface="Calibri" panose="020F0502020204030204" pitchFamily="34" charset="0"/>
            </a:rPr>
            <a:t> and </a:t>
          </a:r>
          <a:r>
            <a:rPr lang="en-US" sz="2800" dirty="0">
              <a:solidFill>
                <a:srgbClr val="DD550C"/>
              </a:solidFill>
              <a:latin typeface="Calibri" panose="020F0502020204030204" pitchFamily="34" charset="0"/>
              <a:cs typeface="Calibri" panose="020F0502020204030204" pitchFamily="34" charset="0"/>
            </a:rPr>
            <a:t>buffer size</a:t>
          </a:r>
          <a:r>
            <a:rPr lang="en-US" sz="2800" dirty="0">
              <a:solidFill>
                <a:srgbClr val="03244D"/>
              </a:solidFill>
              <a:latin typeface="Calibri" panose="020F0502020204030204" pitchFamily="34" charset="0"/>
              <a:cs typeface="Calibri" panose="020F0502020204030204" pitchFamily="34" charset="0"/>
            </a:rPr>
            <a:t> on response time. Automation?</a:t>
          </a:r>
          <a:endParaRPr lang="en-US" sz="2800" dirty="0">
            <a:solidFill>
              <a:srgbClr val="DD550C"/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04E1EB12-EE57-43E0-BE8A-0EBC9B6D5147}" type="parTrans" cxnId="{E25965D6-33C5-452E-96AC-4A212AE68D12}">
      <dgm:prSet/>
      <dgm:spPr/>
      <dgm:t>
        <a:bodyPr/>
        <a:lstStyle/>
        <a:p>
          <a:endParaRPr lang="en-US"/>
        </a:p>
      </dgm:t>
    </dgm:pt>
    <dgm:pt modelId="{6793FF41-A601-4784-965D-6CC8BAD73462}" type="sibTrans" cxnId="{E25965D6-33C5-452E-96AC-4A212AE68D12}">
      <dgm:prSet/>
      <dgm:spPr/>
      <dgm:t>
        <a:bodyPr/>
        <a:lstStyle/>
        <a:p>
          <a:endParaRPr lang="en-US"/>
        </a:p>
      </dgm:t>
    </dgm:pt>
    <dgm:pt modelId="{C4DEDC06-C8EC-4A79-8D12-1A1A3100A5B9}">
      <dgm:prSet phldrT="[Text]" custT="1"/>
      <dgm:spPr>
        <a:ln>
          <a:solidFill>
            <a:srgbClr val="DD550C"/>
          </a:solidFill>
        </a:ln>
      </dgm:spPr>
      <dgm:t>
        <a:bodyPr/>
        <a:lstStyle/>
        <a:p>
          <a:pPr>
            <a:buNone/>
          </a:pPr>
          <a:r>
            <a:rPr lang="en-US" sz="2800" dirty="0">
              <a:solidFill>
                <a:srgbClr val="03244D"/>
              </a:solidFill>
              <a:latin typeface="Calibri" panose="020F0502020204030204" pitchFamily="34" charset="0"/>
              <a:cs typeface="Calibri" panose="020F0502020204030204" pitchFamily="34" charset="0"/>
            </a:rPr>
            <a:t>You are </a:t>
          </a:r>
          <a:r>
            <a:rPr lang="en-US" sz="2800" dirty="0">
              <a:solidFill>
                <a:srgbClr val="DD550C"/>
              </a:solidFill>
              <a:latin typeface="Calibri" panose="020F0502020204030204" pitchFamily="34" charset="0"/>
              <a:cs typeface="Calibri" panose="020F0502020204030204" pitchFamily="34" charset="0"/>
            </a:rPr>
            <a:t>good at </a:t>
          </a:r>
          <a:r>
            <a:rPr lang="en-US" sz="2800" dirty="0">
              <a:solidFill>
                <a:srgbClr val="03244D"/>
              </a:solidFill>
              <a:latin typeface="Calibri" panose="020F0502020204030204" pitchFamily="34" charset="0"/>
              <a:cs typeface="Calibri" panose="020F0502020204030204" pitchFamily="34" charset="0"/>
            </a:rPr>
            <a:t>C programming on Linux. You </a:t>
          </a:r>
          <a:r>
            <a:rPr lang="en-US" sz="2800" dirty="0">
              <a:solidFill>
                <a:srgbClr val="DD550C"/>
              </a:solidFill>
              <a:latin typeface="Calibri" panose="020F0502020204030204" pitchFamily="34" charset="0"/>
              <a:cs typeface="Calibri" panose="020F0502020204030204" pitchFamily="34" charset="0"/>
            </a:rPr>
            <a:t>enjoy</a:t>
          </a:r>
          <a:r>
            <a:rPr lang="en-US" sz="2800" dirty="0">
              <a:solidFill>
                <a:srgbClr val="03244D"/>
              </a:solidFill>
              <a:latin typeface="Calibri" panose="020F0502020204030204" pitchFamily="34" charset="0"/>
              <a:cs typeface="Calibri" panose="020F0502020204030204" pitchFamily="34" charset="0"/>
            </a:rPr>
            <a:t> programming and </a:t>
          </a:r>
          <a:r>
            <a:rPr lang="en-US" sz="2800" dirty="0">
              <a:solidFill>
                <a:srgbClr val="DD550C"/>
              </a:solidFill>
              <a:latin typeface="Calibri" panose="020F0502020204030204" pitchFamily="34" charset="0"/>
              <a:cs typeface="Calibri" panose="020F0502020204030204" pitchFamily="34" charset="0"/>
            </a:rPr>
            <a:t>research</a:t>
          </a:r>
        </a:p>
      </dgm:t>
    </dgm:pt>
    <dgm:pt modelId="{1CB1C124-0025-4308-A902-C7A3EF9027AB}" type="sibTrans" cxnId="{A306BD06-3FC5-4360-944A-5467FD73E1AB}">
      <dgm:prSet/>
      <dgm:spPr/>
      <dgm:t>
        <a:bodyPr/>
        <a:lstStyle/>
        <a:p>
          <a:endParaRPr lang="en-US"/>
        </a:p>
      </dgm:t>
    </dgm:pt>
    <dgm:pt modelId="{A8699FB5-A364-4FA1-A020-115A9AADE4BA}" type="parTrans" cxnId="{A306BD06-3FC5-4360-944A-5467FD73E1AB}">
      <dgm:prSet/>
      <dgm:spPr/>
      <dgm:t>
        <a:bodyPr/>
        <a:lstStyle/>
        <a:p>
          <a:endParaRPr lang="en-US"/>
        </a:p>
      </dgm:t>
    </dgm:pt>
    <dgm:pt modelId="{067E5312-089B-48DC-B8EC-9E6FE94590BE}" type="pres">
      <dgm:prSet presAssocID="{EB7C0D9E-9654-4FA8-AA10-8416CD667475}" presName="linearFlow" presStyleCnt="0">
        <dgm:presLayoutVars>
          <dgm:dir/>
          <dgm:animLvl val="lvl"/>
          <dgm:resizeHandles val="exact"/>
        </dgm:presLayoutVars>
      </dgm:prSet>
      <dgm:spPr/>
    </dgm:pt>
    <dgm:pt modelId="{414E04CD-2182-4E59-861E-647C35A0D63D}" type="pres">
      <dgm:prSet presAssocID="{8BD9F760-55D8-46C9-876A-7B7C5C17F56E}" presName="composite" presStyleCnt="0"/>
      <dgm:spPr/>
    </dgm:pt>
    <dgm:pt modelId="{EFAF798D-3107-4999-984C-A5AA72F10AF0}" type="pres">
      <dgm:prSet presAssocID="{8BD9F760-55D8-46C9-876A-7B7C5C17F56E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8DD32222-7FD1-4D44-9569-8990D5FC1DE1}" type="pres">
      <dgm:prSet presAssocID="{8BD9F760-55D8-46C9-876A-7B7C5C17F56E}" presName="descendantText" presStyleLbl="alignAcc1" presStyleIdx="0" presStyleCnt="3">
        <dgm:presLayoutVars>
          <dgm:bulletEnabled val="1"/>
        </dgm:presLayoutVars>
      </dgm:prSet>
      <dgm:spPr/>
    </dgm:pt>
    <dgm:pt modelId="{F5624F9D-91F8-4318-84E8-C152E45DF215}" type="pres">
      <dgm:prSet presAssocID="{86157848-5632-4B23-87B8-79FAEB31704F}" presName="sp" presStyleCnt="0"/>
      <dgm:spPr/>
    </dgm:pt>
    <dgm:pt modelId="{67949BBA-A32D-4E30-8854-5287421CB4F6}" type="pres">
      <dgm:prSet presAssocID="{8830577D-D1C3-4F54-9530-AE0C1540445A}" presName="composite" presStyleCnt="0"/>
      <dgm:spPr/>
    </dgm:pt>
    <dgm:pt modelId="{B7F0D56F-B6AA-4702-8D3C-0269DB547BC3}" type="pres">
      <dgm:prSet presAssocID="{8830577D-D1C3-4F54-9530-AE0C1540445A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3982FFF4-760C-46A3-874D-044CAA38386C}" type="pres">
      <dgm:prSet presAssocID="{8830577D-D1C3-4F54-9530-AE0C1540445A}" presName="descendantText" presStyleLbl="alignAcc1" presStyleIdx="1" presStyleCnt="3">
        <dgm:presLayoutVars>
          <dgm:bulletEnabled val="1"/>
        </dgm:presLayoutVars>
      </dgm:prSet>
      <dgm:spPr/>
    </dgm:pt>
    <dgm:pt modelId="{4BEB6B31-C0C4-4EDB-933B-8DD06C0A8470}" type="pres">
      <dgm:prSet presAssocID="{4B75A194-9719-40F7-8194-ABEDBDD52D30}" presName="sp" presStyleCnt="0"/>
      <dgm:spPr/>
    </dgm:pt>
    <dgm:pt modelId="{A028270A-AEFD-499E-8632-335B47C0B14A}" type="pres">
      <dgm:prSet presAssocID="{5219B6EC-F0BB-48A0-A4E8-764BFFE2B7A6}" presName="composite" presStyleCnt="0"/>
      <dgm:spPr/>
    </dgm:pt>
    <dgm:pt modelId="{94C73C64-EF91-4751-93E8-BF77D0BA9E30}" type="pres">
      <dgm:prSet presAssocID="{5219B6EC-F0BB-48A0-A4E8-764BFFE2B7A6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1B2A29F5-F43F-4AE2-8DD8-5D4364F5D4E6}" type="pres">
      <dgm:prSet presAssocID="{5219B6EC-F0BB-48A0-A4E8-764BFFE2B7A6}" presName="descendantText" presStyleLbl="alignAcc1" presStyleIdx="2" presStyleCnt="3">
        <dgm:presLayoutVars>
          <dgm:bulletEnabled val="1"/>
        </dgm:presLayoutVars>
      </dgm:prSet>
      <dgm:spPr/>
    </dgm:pt>
  </dgm:ptLst>
  <dgm:cxnLst>
    <dgm:cxn modelId="{70405206-4F94-4DD7-8A7C-1842813655B2}" srcId="{EB7C0D9E-9654-4FA8-AA10-8416CD667475}" destId="{8BD9F760-55D8-46C9-876A-7B7C5C17F56E}" srcOrd="0" destOrd="0" parTransId="{AD8C9274-AD85-489E-A293-64F4E60C7C41}" sibTransId="{86157848-5632-4B23-87B8-79FAEB31704F}"/>
    <dgm:cxn modelId="{A306BD06-3FC5-4360-944A-5467FD73E1AB}" srcId="{8BD9F760-55D8-46C9-876A-7B7C5C17F56E}" destId="{C4DEDC06-C8EC-4A79-8D12-1A1A3100A5B9}" srcOrd="0" destOrd="0" parTransId="{A8699FB5-A364-4FA1-A020-115A9AADE4BA}" sibTransId="{1CB1C124-0025-4308-A902-C7A3EF9027AB}"/>
    <dgm:cxn modelId="{1BEC6823-7224-471B-AED3-5F9406E05DEB}" srcId="{EB7C0D9E-9654-4FA8-AA10-8416CD667475}" destId="{8830577D-D1C3-4F54-9530-AE0C1540445A}" srcOrd="1" destOrd="0" parTransId="{68353EFC-0D5E-4154-9928-656098996E9E}" sibTransId="{4B75A194-9719-40F7-8194-ABEDBDD52D30}"/>
    <dgm:cxn modelId="{5F6D1D2D-B6A4-4C83-932C-CF5491E1040D}" srcId="{8830577D-D1C3-4F54-9530-AE0C1540445A}" destId="{562F0A6A-C0FA-4223-9C9D-CECB0D32ECA1}" srcOrd="0" destOrd="0" parTransId="{5B0CFBB8-388D-4273-9744-8FEB7734D84C}" sibTransId="{FE8B5CCE-7ABA-42D4-9EFC-2516F0C1FB50}"/>
    <dgm:cxn modelId="{13F00D69-6BB8-4FF7-9072-9A108BDBAE42}" type="presOf" srcId="{8830577D-D1C3-4F54-9530-AE0C1540445A}" destId="{B7F0D56F-B6AA-4702-8D3C-0269DB547BC3}" srcOrd="0" destOrd="0" presId="urn:microsoft.com/office/officeart/2005/8/layout/chevron2"/>
    <dgm:cxn modelId="{41FD7958-2E29-4022-865D-852CD7A6239F}" type="presOf" srcId="{8BD9F760-55D8-46C9-876A-7B7C5C17F56E}" destId="{EFAF798D-3107-4999-984C-A5AA72F10AF0}" srcOrd="0" destOrd="0" presId="urn:microsoft.com/office/officeart/2005/8/layout/chevron2"/>
    <dgm:cxn modelId="{67D6959C-F452-42A5-9A37-25ADE00E9101}" type="presOf" srcId="{C4DEDC06-C8EC-4A79-8D12-1A1A3100A5B9}" destId="{8DD32222-7FD1-4D44-9569-8990D5FC1DE1}" srcOrd="0" destOrd="0" presId="urn:microsoft.com/office/officeart/2005/8/layout/chevron2"/>
    <dgm:cxn modelId="{68B783A0-260B-4341-89CD-57E3F372A94F}" type="presOf" srcId="{5219B6EC-F0BB-48A0-A4E8-764BFFE2B7A6}" destId="{94C73C64-EF91-4751-93E8-BF77D0BA9E30}" srcOrd="0" destOrd="0" presId="urn:microsoft.com/office/officeart/2005/8/layout/chevron2"/>
    <dgm:cxn modelId="{430B5FBF-FF69-4D0B-8719-AF3CE336EE6B}" type="presOf" srcId="{50F5DEC1-9D9E-47B7-9A2E-7E58A7C63478}" destId="{1B2A29F5-F43F-4AE2-8DD8-5D4364F5D4E6}" srcOrd="0" destOrd="0" presId="urn:microsoft.com/office/officeart/2005/8/layout/chevron2"/>
    <dgm:cxn modelId="{DA39E7CB-BF20-4E86-AE58-CFE7C891843E}" type="presOf" srcId="{562F0A6A-C0FA-4223-9C9D-CECB0D32ECA1}" destId="{3982FFF4-760C-46A3-874D-044CAA38386C}" srcOrd="0" destOrd="0" presId="urn:microsoft.com/office/officeart/2005/8/layout/chevron2"/>
    <dgm:cxn modelId="{E25965D6-33C5-452E-96AC-4A212AE68D12}" srcId="{5219B6EC-F0BB-48A0-A4E8-764BFFE2B7A6}" destId="{50F5DEC1-9D9E-47B7-9A2E-7E58A7C63478}" srcOrd="0" destOrd="0" parTransId="{04E1EB12-EE57-43E0-BE8A-0EBC9B6D5147}" sibTransId="{6793FF41-A601-4784-965D-6CC8BAD73462}"/>
    <dgm:cxn modelId="{8C416EF5-C997-43AE-94FD-FF6FBA1E86F4}" srcId="{EB7C0D9E-9654-4FA8-AA10-8416CD667475}" destId="{5219B6EC-F0BB-48A0-A4E8-764BFFE2B7A6}" srcOrd="2" destOrd="0" parTransId="{D205A8CC-E009-4AB2-85BC-038B897946CC}" sibTransId="{745D627B-20C9-43F5-A240-5DC29F5CE900}"/>
    <dgm:cxn modelId="{9AE6DCF6-3C23-4086-854E-17A2285C5DDF}" type="presOf" srcId="{EB7C0D9E-9654-4FA8-AA10-8416CD667475}" destId="{067E5312-089B-48DC-B8EC-9E6FE94590BE}" srcOrd="0" destOrd="0" presId="urn:microsoft.com/office/officeart/2005/8/layout/chevron2"/>
    <dgm:cxn modelId="{BA7E3FAA-FDF0-4DE6-BA34-84ACB3310F1C}" type="presParOf" srcId="{067E5312-089B-48DC-B8EC-9E6FE94590BE}" destId="{414E04CD-2182-4E59-861E-647C35A0D63D}" srcOrd="0" destOrd="0" presId="urn:microsoft.com/office/officeart/2005/8/layout/chevron2"/>
    <dgm:cxn modelId="{9995C8A6-F166-42CE-896D-6873ADE798EE}" type="presParOf" srcId="{414E04CD-2182-4E59-861E-647C35A0D63D}" destId="{EFAF798D-3107-4999-984C-A5AA72F10AF0}" srcOrd="0" destOrd="0" presId="urn:microsoft.com/office/officeart/2005/8/layout/chevron2"/>
    <dgm:cxn modelId="{A8391CE5-5663-4EAB-BC04-E377CDE24081}" type="presParOf" srcId="{414E04CD-2182-4E59-861E-647C35A0D63D}" destId="{8DD32222-7FD1-4D44-9569-8990D5FC1DE1}" srcOrd="1" destOrd="0" presId="urn:microsoft.com/office/officeart/2005/8/layout/chevron2"/>
    <dgm:cxn modelId="{3D4FEA00-C4C8-4C8C-9684-D0D8C3CA587B}" type="presParOf" srcId="{067E5312-089B-48DC-B8EC-9E6FE94590BE}" destId="{F5624F9D-91F8-4318-84E8-C152E45DF215}" srcOrd="1" destOrd="0" presId="urn:microsoft.com/office/officeart/2005/8/layout/chevron2"/>
    <dgm:cxn modelId="{0AF3A15E-1450-4BE1-9612-AA3D53064AA9}" type="presParOf" srcId="{067E5312-089B-48DC-B8EC-9E6FE94590BE}" destId="{67949BBA-A32D-4E30-8854-5287421CB4F6}" srcOrd="2" destOrd="0" presId="urn:microsoft.com/office/officeart/2005/8/layout/chevron2"/>
    <dgm:cxn modelId="{1513DADC-5C11-4848-A2C6-4BD3E9381C69}" type="presParOf" srcId="{67949BBA-A32D-4E30-8854-5287421CB4F6}" destId="{B7F0D56F-B6AA-4702-8D3C-0269DB547BC3}" srcOrd="0" destOrd="0" presId="urn:microsoft.com/office/officeart/2005/8/layout/chevron2"/>
    <dgm:cxn modelId="{BEEBD9D6-002B-4C76-9FB9-A0D56B465D49}" type="presParOf" srcId="{67949BBA-A32D-4E30-8854-5287421CB4F6}" destId="{3982FFF4-760C-46A3-874D-044CAA38386C}" srcOrd="1" destOrd="0" presId="urn:microsoft.com/office/officeart/2005/8/layout/chevron2"/>
    <dgm:cxn modelId="{B060E7F5-79CD-4D72-99E5-D3C8E77031B5}" type="presParOf" srcId="{067E5312-089B-48DC-B8EC-9E6FE94590BE}" destId="{4BEB6B31-C0C4-4EDB-933B-8DD06C0A8470}" srcOrd="3" destOrd="0" presId="urn:microsoft.com/office/officeart/2005/8/layout/chevron2"/>
    <dgm:cxn modelId="{DC313737-8948-4F1B-8C02-9EE9AB01B5F7}" type="presParOf" srcId="{067E5312-089B-48DC-B8EC-9E6FE94590BE}" destId="{A028270A-AEFD-499E-8632-335B47C0B14A}" srcOrd="4" destOrd="0" presId="urn:microsoft.com/office/officeart/2005/8/layout/chevron2"/>
    <dgm:cxn modelId="{E409F0DD-2C37-41F9-A054-D7851BE1B5A1}" type="presParOf" srcId="{A028270A-AEFD-499E-8632-335B47C0B14A}" destId="{94C73C64-EF91-4751-93E8-BF77D0BA9E30}" srcOrd="0" destOrd="0" presId="urn:microsoft.com/office/officeart/2005/8/layout/chevron2"/>
    <dgm:cxn modelId="{E5D74509-4F3B-4AA0-989E-A389C81EF0A0}" type="presParOf" srcId="{A028270A-AEFD-499E-8632-335B47C0B14A}" destId="{1B2A29F5-F43F-4AE2-8DD8-5D4364F5D4E6}" srcOrd="1" destOrd="0" presId="urn:microsoft.com/office/officeart/2005/8/layout/chevron2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AF798D-3107-4999-984C-A5AA72F10AF0}">
      <dsp:nvSpPr>
        <dsp:cNvPr id="0" name=""/>
        <dsp:cNvSpPr/>
      </dsp:nvSpPr>
      <dsp:spPr>
        <a:xfrm rot="5400000">
          <a:off x="-271317" y="273554"/>
          <a:ext cx="1808784" cy="1266148"/>
        </a:xfrm>
        <a:prstGeom prst="chevron">
          <a:avLst/>
        </a:prstGeom>
        <a:solidFill>
          <a:srgbClr val="F68026"/>
        </a:solidFill>
        <a:ln w="25400" cap="flat" cmpd="sng" algn="ctr">
          <a:solidFill>
            <a:srgbClr val="DD550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" tIns="20955" rIns="20955" bIns="20955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Who?</a:t>
          </a:r>
        </a:p>
      </dsp:txBody>
      <dsp:txXfrm rot="-5400000">
        <a:off x="1" y="635310"/>
        <a:ext cx="1266148" cy="542636"/>
      </dsp:txXfrm>
    </dsp:sp>
    <dsp:sp modelId="{8DD32222-7FD1-4D44-9569-8990D5FC1DE1}">
      <dsp:nvSpPr>
        <dsp:cNvPr id="0" name=""/>
        <dsp:cNvSpPr/>
      </dsp:nvSpPr>
      <dsp:spPr>
        <a:xfrm rot="5400000">
          <a:off x="4102869" y="-2834483"/>
          <a:ext cx="1175709" cy="684915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DD550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7780" rIns="17780" bIns="1778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2800" kern="1200" dirty="0">
              <a:solidFill>
                <a:srgbClr val="03244D"/>
              </a:solidFill>
              <a:latin typeface="Calibri" panose="020F0502020204030204" pitchFamily="34" charset="0"/>
              <a:cs typeface="Calibri" panose="020F0502020204030204" pitchFamily="34" charset="0"/>
            </a:rPr>
            <a:t>You are </a:t>
          </a:r>
          <a:r>
            <a:rPr lang="en-US" sz="2800" kern="1200" dirty="0">
              <a:solidFill>
                <a:srgbClr val="DD550C"/>
              </a:solidFill>
              <a:latin typeface="Calibri" panose="020F0502020204030204" pitchFamily="34" charset="0"/>
              <a:cs typeface="Calibri" panose="020F0502020204030204" pitchFamily="34" charset="0"/>
            </a:rPr>
            <a:t>unfamiliar</a:t>
          </a:r>
          <a:r>
            <a:rPr lang="en-US" sz="2800" kern="1200" dirty="0">
              <a:solidFill>
                <a:srgbClr val="03244D"/>
              </a:solidFill>
              <a:latin typeface="Calibri" panose="020F0502020204030204" pitchFamily="34" charset="0"/>
              <a:cs typeface="Calibri" panose="020F0502020204030204" pitchFamily="34" charset="0"/>
            </a:rPr>
            <a:t> with separate compilation</a:t>
          </a:r>
        </a:p>
      </dsp:txBody>
      <dsp:txXfrm rot="-5400000">
        <a:off x="1266149" y="59630"/>
        <a:ext cx="6791758" cy="1060923"/>
      </dsp:txXfrm>
    </dsp:sp>
    <dsp:sp modelId="{B7F0D56F-B6AA-4702-8D3C-0269DB547BC3}">
      <dsp:nvSpPr>
        <dsp:cNvPr id="0" name=""/>
        <dsp:cNvSpPr/>
      </dsp:nvSpPr>
      <dsp:spPr>
        <a:xfrm rot="5400000">
          <a:off x="-271317" y="1890352"/>
          <a:ext cx="1808784" cy="1266148"/>
        </a:xfrm>
        <a:prstGeom prst="chevron">
          <a:avLst/>
        </a:prstGeom>
        <a:solidFill>
          <a:srgbClr val="F68026"/>
        </a:solidFill>
        <a:ln w="25400" cap="flat" cmpd="sng" algn="ctr">
          <a:solidFill>
            <a:srgbClr val="DD550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" tIns="20955" rIns="20955" bIns="20955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What?</a:t>
          </a:r>
        </a:p>
      </dsp:txBody>
      <dsp:txXfrm rot="-5400000">
        <a:off x="1" y="2252108"/>
        <a:ext cx="1266148" cy="542636"/>
      </dsp:txXfrm>
    </dsp:sp>
    <dsp:sp modelId="{3982FFF4-760C-46A3-874D-044CAA38386C}">
      <dsp:nvSpPr>
        <dsp:cNvPr id="0" name=""/>
        <dsp:cNvSpPr/>
      </dsp:nvSpPr>
      <dsp:spPr>
        <a:xfrm rot="5400000">
          <a:off x="4102869" y="-1217686"/>
          <a:ext cx="1175709" cy="684915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DD550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7780" rIns="17780" bIns="1778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2800" kern="1200" dirty="0">
              <a:solidFill>
                <a:srgbClr val="03244D"/>
              </a:solidFill>
              <a:latin typeface="Calibri" panose="020F0502020204030204" pitchFamily="34" charset="0"/>
              <a:cs typeface="Calibri" panose="020F0502020204030204" pitchFamily="34" charset="0"/>
            </a:rPr>
            <a:t>To learn separate compilation using </a:t>
          </a:r>
          <a:r>
            <a:rPr lang="en-US" sz="2800" kern="1200" dirty="0">
              <a:solidFill>
                <a:srgbClr val="DD550C"/>
              </a:solidFill>
              <a:latin typeface="Courier New" panose="02070309020205020404" pitchFamily="49" charset="0"/>
              <a:cs typeface="Courier New" panose="02070309020205020404" pitchFamily="49" charset="0"/>
            </a:rPr>
            <a:t>make</a:t>
          </a:r>
        </a:p>
      </dsp:txBody>
      <dsp:txXfrm rot="-5400000">
        <a:off x="1266149" y="1676427"/>
        <a:ext cx="6791758" cy="1060923"/>
      </dsp:txXfrm>
    </dsp:sp>
    <dsp:sp modelId="{94C73C64-EF91-4751-93E8-BF77D0BA9E30}">
      <dsp:nvSpPr>
        <dsp:cNvPr id="0" name=""/>
        <dsp:cNvSpPr/>
      </dsp:nvSpPr>
      <dsp:spPr>
        <a:xfrm rot="5400000">
          <a:off x="-271317" y="3507149"/>
          <a:ext cx="1808784" cy="1266148"/>
        </a:xfrm>
        <a:prstGeom prst="chevron">
          <a:avLst/>
        </a:prstGeom>
        <a:solidFill>
          <a:srgbClr val="F68026"/>
        </a:solidFill>
        <a:ln w="25400" cap="flat" cmpd="sng" algn="ctr">
          <a:solidFill>
            <a:srgbClr val="DD550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" tIns="20955" rIns="20955" bIns="20955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How?</a:t>
          </a:r>
        </a:p>
      </dsp:txBody>
      <dsp:txXfrm rot="-5400000">
        <a:off x="1" y="3868905"/>
        <a:ext cx="1266148" cy="542636"/>
      </dsp:txXfrm>
    </dsp:sp>
    <dsp:sp modelId="{1B2A29F5-F43F-4AE2-8DD8-5D4364F5D4E6}">
      <dsp:nvSpPr>
        <dsp:cNvPr id="0" name=""/>
        <dsp:cNvSpPr/>
      </dsp:nvSpPr>
      <dsp:spPr>
        <a:xfrm rot="5400000">
          <a:off x="4102869" y="399111"/>
          <a:ext cx="1175709" cy="684915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DD550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7780" rIns="17780" bIns="1778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2800" kern="1200" dirty="0">
              <a:solidFill>
                <a:srgbClr val="03244D"/>
              </a:solidFill>
              <a:latin typeface="Calibri" panose="020F0502020204030204" pitchFamily="34" charset="0"/>
              <a:cs typeface="Calibri" panose="020F0502020204030204" pitchFamily="34" charset="0"/>
            </a:rPr>
            <a:t>To follow the instructions in </a:t>
          </a:r>
          <a:r>
            <a:rPr lang="en-US" sz="2800" kern="1200" dirty="0">
              <a:solidFill>
                <a:srgbClr val="DD550C"/>
              </a:solidFill>
              <a:latin typeface="Calibri" panose="020F0502020204030204" pitchFamily="34" charset="0"/>
              <a:cs typeface="Calibri" panose="020F0502020204030204" pitchFamily="34" charset="0"/>
            </a:rPr>
            <a:t>Section 5</a:t>
          </a:r>
        </a:p>
      </dsp:txBody>
      <dsp:txXfrm rot="-5400000">
        <a:off x="1266149" y="3293225"/>
        <a:ext cx="6791758" cy="106092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AF798D-3107-4999-984C-A5AA72F10AF0}">
      <dsp:nvSpPr>
        <dsp:cNvPr id="0" name=""/>
        <dsp:cNvSpPr/>
      </dsp:nvSpPr>
      <dsp:spPr>
        <a:xfrm rot="5400000">
          <a:off x="-271317" y="273554"/>
          <a:ext cx="1808784" cy="1266148"/>
        </a:xfrm>
        <a:prstGeom prst="chevron">
          <a:avLst/>
        </a:prstGeom>
        <a:solidFill>
          <a:srgbClr val="F68026"/>
        </a:solidFill>
        <a:ln w="25400" cap="flat" cmpd="sng" algn="ctr">
          <a:solidFill>
            <a:srgbClr val="DD550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" tIns="20955" rIns="20955" bIns="20955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Who?</a:t>
          </a:r>
        </a:p>
      </dsp:txBody>
      <dsp:txXfrm rot="-5400000">
        <a:off x="1" y="635310"/>
        <a:ext cx="1266148" cy="542636"/>
      </dsp:txXfrm>
    </dsp:sp>
    <dsp:sp modelId="{8DD32222-7FD1-4D44-9569-8990D5FC1DE1}">
      <dsp:nvSpPr>
        <dsp:cNvPr id="0" name=""/>
        <dsp:cNvSpPr/>
      </dsp:nvSpPr>
      <dsp:spPr>
        <a:xfrm rot="5400000">
          <a:off x="4102869" y="-2834483"/>
          <a:ext cx="1175709" cy="684915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DD550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7780" rIns="17780" bIns="1778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2800" kern="1200" dirty="0">
              <a:solidFill>
                <a:srgbClr val="03244D"/>
              </a:solidFill>
              <a:latin typeface="Calibri" panose="020F0502020204030204" pitchFamily="34" charset="0"/>
              <a:cs typeface="Calibri" panose="020F0502020204030204" pitchFamily="34" charset="0"/>
            </a:rPr>
            <a:t>You are </a:t>
          </a:r>
          <a:r>
            <a:rPr lang="en-US" sz="2800" kern="1200" dirty="0">
              <a:solidFill>
                <a:srgbClr val="DD550C"/>
              </a:solidFill>
              <a:latin typeface="Calibri" panose="020F0502020204030204" pitchFamily="34" charset="0"/>
              <a:cs typeface="Calibri" panose="020F0502020204030204" pitchFamily="34" charset="0"/>
            </a:rPr>
            <a:t>good at </a:t>
          </a:r>
          <a:r>
            <a:rPr lang="en-US" sz="2800" kern="1200" dirty="0">
              <a:solidFill>
                <a:srgbClr val="03244D"/>
              </a:solidFill>
              <a:latin typeface="Calibri" panose="020F0502020204030204" pitchFamily="34" charset="0"/>
              <a:cs typeface="Calibri" panose="020F0502020204030204" pitchFamily="34" charset="0"/>
            </a:rPr>
            <a:t>C programming on Linux</a:t>
          </a:r>
        </a:p>
      </dsp:txBody>
      <dsp:txXfrm rot="-5400000">
        <a:off x="1266149" y="59630"/>
        <a:ext cx="6791758" cy="1060923"/>
      </dsp:txXfrm>
    </dsp:sp>
    <dsp:sp modelId="{B7F0D56F-B6AA-4702-8D3C-0269DB547BC3}">
      <dsp:nvSpPr>
        <dsp:cNvPr id="0" name=""/>
        <dsp:cNvSpPr/>
      </dsp:nvSpPr>
      <dsp:spPr>
        <a:xfrm rot="5400000">
          <a:off x="-271317" y="1890352"/>
          <a:ext cx="1808784" cy="1266148"/>
        </a:xfrm>
        <a:prstGeom prst="chevron">
          <a:avLst/>
        </a:prstGeom>
        <a:solidFill>
          <a:srgbClr val="F68026"/>
        </a:solidFill>
        <a:ln w="25400" cap="flat" cmpd="sng" algn="ctr">
          <a:solidFill>
            <a:srgbClr val="DD550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" tIns="20955" rIns="20955" bIns="20955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What?</a:t>
          </a:r>
        </a:p>
      </dsp:txBody>
      <dsp:txXfrm rot="-5400000">
        <a:off x="1" y="2252108"/>
        <a:ext cx="1266148" cy="542636"/>
      </dsp:txXfrm>
    </dsp:sp>
    <dsp:sp modelId="{3982FFF4-760C-46A3-874D-044CAA38386C}">
      <dsp:nvSpPr>
        <dsp:cNvPr id="0" name=""/>
        <dsp:cNvSpPr/>
      </dsp:nvSpPr>
      <dsp:spPr>
        <a:xfrm rot="5400000">
          <a:off x="4102869" y="-1217686"/>
          <a:ext cx="1175709" cy="684915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DD550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7780" rIns="17780" bIns="1778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2800" kern="1200" dirty="0">
              <a:solidFill>
                <a:srgbClr val="03244D"/>
              </a:solidFill>
              <a:latin typeface="Calibri" panose="020F0502020204030204" pitchFamily="34" charset="0"/>
              <a:cs typeface="Calibri" panose="020F0502020204030204" pitchFamily="34" charset="0"/>
            </a:rPr>
            <a:t>To handle a </a:t>
          </a:r>
          <a:r>
            <a:rPr lang="en-US" sz="2800" kern="1200" dirty="0">
              <a:solidFill>
                <a:srgbClr val="DD550C"/>
              </a:solidFill>
              <a:latin typeface="Calibri" panose="020F0502020204030204" pitchFamily="34" charset="0"/>
              <a:cs typeface="Calibri" panose="020F0502020204030204" pitchFamily="34" charset="0"/>
            </a:rPr>
            <a:t>special case</a:t>
          </a:r>
          <a:r>
            <a:rPr lang="en-US" sz="2800" kern="1200" dirty="0">
              <a:solidFill>
                <a:srgbClr val="03244D"/>
              </a:solidFill>
              <a:latin typeface="Calibri" panose="020F0502020204030204" pitchFamily="34" charset="0"/>
              <a:cs typeface="Calibri" panose="020F0502020204030204" pitchFamily="34" charset="0"/>
            </a:rPr>
            <a:t>: Input files are </a:t>
          </a:r>
          <a:r>
            <a:rPr lang="en-US" sz="2800" kern="1200" dirty="0">
              <a:solidFill>
                <a:srgbClr val="DD550C"/>
              </a:solidFill>
              <a:latin typeface="Calibri" panose="020F0502020204030204" pitchFamily="34" charset="0"/>
              <a:cs typeface="Calibri" panose="020F0502020204030204" pitchFamily="34" charset="0"/>
            </a:rPr>
            <a:t>larger</a:t>
          </a:r>
          <a:r>
            <a:rPr lang="en-US" sz="2800" kern="1200" dirty="0">
              <a:solidFill>
                <a:srgbClr val="03244D"/>
              </a:solidFill>
              <a:latin typeface="Calibri" panose="020F0502020204030204" pitchFamily="34" charset="0"/>
              <a:cs typeface="Calibri" panose="020F0502020204030204" pitchFamily="34" charset="0"/>
            </a:rPr>
            <a:t> than the </a:t>
          </a:r>
          <a:r>
            <a:rPr lang="en-US" sz="2800" kern="1200" dirty="0">
              <a:solidFill>
                <a:srgbClr val="DD550C"/>
              </a:solidFill>
              <a:latin typeface="Calibri" panose="020F0502020204030204" pitchFamily="34" charset="0"/>
              <a:cs typeface="Calibri" panose="020F0502020204030204" pitchFamily="34" charset="0"/>
            </a:rPr>
            <a:t>buffer</a:t>
          </a:r>
          <a:r>
            <a:rPr lang="en-US" sz="2800" kern="1200" dirty="0">
              <a:solidFill>
                <a:srgbClr val="03244D"/>
              </a:solidFill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2800" kern="1200" dirty="0">
              <a:solidFill>
                <a:srgbClr val="DD550C"/>
              </a:solidFill>
              <a:latin typeface="Calibri" panose="020F0502020204030204" pitchFamily="34" charset="0"/>
              <a:cs typeface="Calibri" panose="020F0502020204030204" pitchFamily="34" charset="0"/>
            </a:rPr>
            <a:t>size</a:t>
          </a:r>
          <a:r>
            <a:rPr lang="en-US" sz="2800" kern="1200" dirty="0">
              <a:solidFill>
                <a:srgbClr val="03244D"/>
              </a:solidFill>
              <a:latin typeface="Calibri" panose="020F0502020204030204" pitchFamily="34" charset="0"/>
              <a:cs typeface="Calibri" panose="020F0502020204030204" pitchFamily="34" charset="0"/>
            </a:rPr>
            <a:t> in </a:t>
          </a:r>
          <a:r>
            <a:rPr lang="en-US" sz="2800" kern="1200" dirty="0" err="1">
              <a:solidFill>
                <a:srgbClr val="03244D"/>
              </a:solidFill>
              <a:latin typeface="Courier New" panose="02070309020205020404" pitchFamily="49" charset="0"/>
              <a:cs typeface="Courier New" panose="02070309020205020404" pitchFamily="49" charset="0"/>
            </a:rPr>
            <a:t>pWordCount</a:t>
          </a:r>
          <a:endParaRPr lang="en-US" sz="2800" kern="1200" dirty="0">
            <a:solidFill>
              <a:srgbClr val="DD550C"/>
            </a:solidFill>
            <a:latin typeface="Courier New" panose="02070309020205020404" pitchFamily="49" charset="0"/>
            <a:cs typeface="Courier New" panose="02070309020205020404" pitchFamily="49" charset="0"/>
          </a:endParaRPr>
        </a:p>
      </dsp:txBody>
      <dsp:txXfrm rot="-5400000">
        <a:off x="1266149" y="1676427"/>
        <a:ext cx="6791758" cy="1060923"/>
      </dsp:txXfrm>
    </dsp:sp>
    <dsp:sp modelId="{94C73C64-EF91-4751-93E8-BF77D0BA9E30}">
      <dsp:nvSpPr>
        <dsp:cNvPr id="0" name=""/>
        <dsp:cNvSpPr/>
      </dsp:nvSpPr>
      <dsp:spPr>
        <a:xfrm rot="5400000">
          <a:off x="-271317" y="3507149"/>
          <a:ext cx="1808784" cy="1266148"/>
        </a:xfrm>
        <a:prstGeom prst="chevron">
          <a:avLst/>
        </a:prstGeom>
        <a:solidFill>
          <a:srgbClr val="F68026"/>
        </a:solidFill>
        <a:ln w="25400" cap="flat" cmpd="sng" algn="ctr">
          <a:solidFill>
            <a:srgbClr val="DD550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" tIns="20955" rIns="20955" bIns="20955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How?</a:t>
          </a:r>
        </a:p>
      </dsp:txBody>
      <dsp:txXfrm rot="-5400000">
        <a:off x="1" y="3868905"/>
        <a:ext cx="1266148" cy="542636"/>
      </dsp:txXfrm>
    </dsp:sp>
    <dsp:sp modelId="{1B2A29F5-F43F-4AE2-8DD8-5D4364F5D4E6}">
      <dsp:nvSpPr>
        <dsp:cNvPr id="0" name=""/>
        <dsp:cNvSpPr/>
      </dsp:nvSpPr>
      <dsp:spPr>
        <a:xfrm rot="5400000">
          <a:off x="4102869" y="399111"/>
          <a:ext cx="1175709" cy="684915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DD550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7780" rIns="17780" bIns="1778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2800" kern="1200" dirty="0">
              <a:solidFill>
                <a:srgbClr val="03244D"/>
              </a:solidFill>
              <a:latin typeface="Calibri" panose="020F0502020204030204" pitchFamily="34" charset="0"/>
              <a:cs typeface="Calibri" panose="020F0502020204030204" pitchFamily="34" charset="0"/>
            </a:rPr>
            <a:t>To implement a </a:t>
          </a:r>
          <a:r>
            <a:rPr lang="en-US" sz="2800" kern="1200" dirty="0">
              <a:solidFill>
                <a:srgbClr val="DD550C"/>
              </a:solidFill>
              <a:latin typeface="Calibri" panose="020F0502020204030204" pitchFamily="34" charset="0"/>
              <a:cs typeface="Calibri" panose="020F0502020204030204" pitchFamily="34" charset="0"/>
            </a:rPr>
            <a:t>multiple transfer</a:t>
          </a:r>
          <a:r>
            <a:rPr lang="en-US" sz="2800" kern="1200" dirty="0">
              <a:solidFill>
                <a:srgbClr val="03244D"/>
              </a:solidFill>
              <a:latin typeface="Calibri" panose="020F0502020204030204" pitchFamily="34" charset="0"/>
              <a:cs typeface="Calibri" panose="020F0502020204030204" pitchFamily="34" charset="0"/>
            </a:rPr>
            <a:t> mechanism</a:t>
          </a:r>
          <a:endParaRPr lang="en-US" sz="2800" kern="1200" dirty="0">
            <a:solidFill>
              <a:srgbClr val="DD550C"/>
            </a:solidFill>
            <a:latin typeface="Calibri" panose="020F0502020204030204" pitchFamily="34" charset="0"/>
            <a:cs typeface="Calibri" panose="020F0502020204030204" pitchFamily="34" charset="0"/>
          </a:endParaRP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2800" kern="1200" dirty="0">
              <a:solidFill>
                <a:srgbClr val="03244D"/>
              </a:solidFill>
              <a:latin typeface="Calibri" panose="020F0502020204030204" pitchFamily="34" charset="0"/>
              <a:cs typeface="Calibri" panose="020F0502020204030204" pitchFamily="34" charset="0"/>
            </a:rPr>
            <a:t>To implement a </a:t>
          </a:r>
          <a:r>
            <a:rPr lang="en-US" sz="2800" kern="1200" dirty="0">
              <a:solidFill>
                <a:srgbClr val="DD550C"/>
              </a:solidFill>
              <a:latin typeface="Calibri" panose="020F0502020204030204" pitchFamily="34" charset="0"/>
              <a:cs typeface="Calibri" panose="020F0502020204030204" pitchFamily="34" charset="0"/>
            </a:rPr>
            <a:t>communication protocol</a:t>
          </a:r>
          <a:endParaRPr lang="en-US" sz="2800" kern="1200" dirty="0">
            <a:solidFill>
              <a:srgbClr val="DD550C"/>
            </a:solidFill>
            <a:latin typeface="Courier New" panose="02070309020205020404" pitchFamily="49" charset="0"/>
            <a:cs typeface="Courier New" panose="02070309020205020404" pitchFamily="49" charset="0"/>
          </a:endParaRPr>
        </a:p>
      </dsp:txBody>
      <dsp:txXfrm rot="-5400000">
        <a:off x="1266149" y="3293225"/>
        <a:ext cx="6791758" cy="106092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AF798D-3107-4999-984C-A5AA72F10AF0}">
      <dsp:nvSpPr>
        <dsp:cNvPr id="0" name=""/>
        <dsp:cNvSpPr/>
      </dsp:nvSpPr>
      <dsp:spPr>
        <a:xfrm rot="5400000">
          <a:off x="-271317" y="273554"/>
          <a:ext cx="1808784" cy="1266148"/>
        </a:xfrm>
        <a:prstGeom prst="chevron">
          <a:avLst/>
        </a:prstGeom>
        <a:solidFill>
          <a:srgbClr val="F68026"/>
        </a:solidFill>
        <a:ln w="25400" cap="flat" cmpd="sng" algn="ctr">
          <a:solidFill>
            <a:srgbClr val="DD550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" tIns="20955" rIns="20955" bIns="20955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Who?</a:t>
          </a:r>
        </a:p>
      </dsp:txBody>
      <dsp:txXfrm rot="-5400000">
        <a:off x="1" y="635310"/>
        <a:ext cx="1266148" cy="542636"/>
      </dsp:txXfrm>
    </dsp:sp>
    <dsp:sp modelId="{8DD32222-7FD1-4D44-9569-8990D5FC1DE1}">
      <dsp:nvSpPr>
        <dsp:cNvPr id="0" name=""/>
        <dsp:cNvSpPr/>
      </dsp:nvSpPr>
      <dsp:spPr>
        <a:xfrm rot="5400000">
          <a:off x="4102869" y="-2834483"/>
          <a:ext cx="1175709" cy="684915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DD550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7780" rIns="17780" bIns="1778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2800" kern="1200" dirty="0">
              <a:solidFill>
                <a:srgbClr val="03244D"/>
              </a:solidFill>
              <a:latin typeface="Calibri" panose="020F0502020204030204" pitchFamily="34" charset="0"/>
              <a:cs typeface="Calibri" panose="020F0502020204030204" pitchFamily="34" charset="0"/>
            </a:rPr>
            <a:t>You are </a:t>
          </a:r>
          <a:r>
            <a:rPr lang="en-US" sz="2800" kern="1200" dirty="0">
              <a:solidFill>
                <a:srgbClr val="DD550C"/>
              </a:solidFill>
              <a:latin typeface="Calibri" panose="020F0502020204030204" pitchFamily="34" charset="0"/>
              <a:cs typeface="Calibri" panose="020F0502020204030204" pitchFamily="34" charset="0"/>
            </a:rPr>
            <a:t>good at </a:t>
          </a:r>
          <a:r>
            <a:rPr lang="en-US" sz="2800" kern="1200" dirty="0">
              <a:solidFill>
                <a:srgbClr val="03244D"/>
              </a:solidFill>
              <a:latin typeface="Calibri" panose="020F0502020204030204" pitchFamily="34" charset="0"/>
              <a:cs typeface="Calibri" panose="020F0502020204030204" pitchFamily="34" charset="0"/>
            </a:rPr>
            <a:t>C programming on Linux. You </a:t>
          </a:r>
          <a:r>
            <a:rPr lang="en-US" sz="2800" kern="1200" dirty="0">
              <a:solidFill>
                <a:srgbClr val="DD550C"/>
              </a:solidFill>
              <a:latin typeface="Calibri" panose="020F0502020204030204" pitchFamily="34" charset="0"/>
              <a:cs typeface="Calibri" panose="020F0502020204030204" pitchFamily="34" charset="0"/>
            </a:rPr>
            <a:t>enjoy</a:t>
          </a:r>
          <a:r>
            <a:rPr lang="en-US" sz="2800" kern="1200" dirty="0">
              <a:solidFill>
                <a:srgbClr val="03244D"/>
              </a:solidFill>
              <a:latin typeface="Calibri" panose="020F0502020204030204" pitchFamily="34" charset="0"/>
              <a:cs typeface="Calibri" panose="020F0502020204030204" pitchFamily="34" charset="0"/>
            </a:rPr>
            <a:t> programming</a:t>
          </a:r>
        </a:p>
      </dsp:txBody>
      <dsp:txXfrm rot="-5400000">
        <a:off x="1266149" y="59630"/>
        <a:ext cx="6791758" cy="1060923"/>
      </dsp:txXfrm>
    </dsp:sp>
    <dsp:sp modelId="{B7F0D56F-B6AA-4702-8D3C-0269DB547BC3}">
      <dsp:nvSpPr>
        <dsp:cNvPr id="0" name=""/>
        <dsp:cNvSpPr/>
      </dsp:nvSpPr>
      <dsp:spPr>
        <a:xfrm rot="5400000">
          <a:off x="-271317" y="1890352"/>
          <a:ext cx="1808784" cy="1266148"/>
        </a:xfrm>
        <a:prstGeom prst="chevron">
          <a:avLst/>
        </a:prstGeom>
        <a:solidFill>
          <a:srgbClr val="F68026"/>
        </a:solidFill>
        <a:ln w="25400" cap="flat" cmpd="sng" algn="ctr">
          <a:solidFill>
            <a:srgbClr val="DD550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" tIns="20955" rIns="20955" bIns="20955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What?</a:t>
          </a:r>
        </a:p>
      </dsp:txBody>
      <dsp:txXfrm rot="-5400000">
        <a:off x="1" y="2252108"/>
        <a:ext cx="1266148" cy="542636"/>
      </dsp:txXfrm>
    </dsp:sp>
    <dsp:sp modelId="{3982FFF4-760C-46A3-874D-044CAA38386C}">
      <dsp:nvSpPr>
        <dsp:cNvPr id="0" name=""/>
        <dsp:cNvSpPr/>
      </dsp:nvSpPr>
      <dsp:spPr>
        <a:xfrm rot="5400000">
          <a:off x="4102869" y="-1217686"/>
          <a:ext cx="1175709" cy="684915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DD550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7780" rIns="17780" bIns="1778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2800" kern="1200" dirty="0">
              <a:solidFill>
                <a:srgbClr val="03244D"/>
              </a:solidFill>
              <a:latin typeface="Calibri" panose="020F0502020204030204" pitchFamily="34" charset="0"/>
              <a:cs typeface="Calibri" panose="020F0502020204030204" pitchFamily="34" charset="0"/>
            </a:rPr>
            <a:t>To offer a configuration feature: enable configuring </a:t>
          </a:r>
          <a:r>
            <a:rPr lang="en-US" sz="2800" kern="1200" dirty="0">
              <a:solidFill>
                <a:srgbClr val="DD550C"/>
              </a:solidFill>
              <a:latin typeface="Calibri" panose="020F0502020204030204" pitchFamily="34" charset="0"/>
              <a:cs typeface="Calibri" panose="020F0502020204030204" pitchFamily="34" charset="0"/>
            </a:rPr>
            <a:t>buffer size</a:t>
          </a:r>
          <a:r>
            <a:rPr lang="en-US" sz="2800" kern="1200" dirty="0">
              <a:solidFill>
                <a:srgbClr val="03244D"/>
              </a:solidFill>
              <a:latin typeface="Calibri" panose="020F0502020204030204" pitchFamily="34" charset="0"/>
              <a:cs typeface="Calibri" panose="020F0502020204030204" pitchFamily="34" charset="0"/>
            </a:rPr>
            <a:t> and more. </a:t>
          </a:r>
          <a:endParaRPr lang="en-US" sz="2800" kern="1200" dirty="0">
            <a:solidFill>
              <a:srgbClr val="DD550C"/>
            </a:solidFill>
            <a:latin typeface="Courier New" panose="02070309020205020404" pitchFamily="49" charset="0"/>
            <a:cs typeface="Courier New" panose="02070309020205020404" pitchFamily="49" charset="0"/>
          </a:endParaRPr>
        </a:p>
      </dsp:txBody>
      <dsp:txXfrm rot="-5400000">
        <a:off x="1266149" y="1676427"/>
        <a:ext cx="6791758" cy="1060923"/>
      </dsp:txXfrm>
    </dsp:sp>
    <dsp:sp modelId="{94C73C64-EF91-4751-93E8-BF77D0BA9E30}">
      <dsp:nvSpPr>
        <dsp:cNvPr id="0" name=""/>
        <dsp:cNvSpPr/>
      </dsp:nvSpPr>
      <dsp:spPr>
        <a:xfrm rot="5400000">
          <a:off x="-271317" y="3507149"/>
          <a:ext cx="1808784" cy="1266148"/>
        </a:xfrm>
        <a:prstGeom prst="chevron">
          <a:avLst/>
        </a:prstGeom>
        <a:solidFill>
          <a:srgbClr val="F68026"/>
        </a:solidFill>
        <a:ln w="25400" cap="flat" cmpd="sng" algn="ctr">
          <a:solidFill>
            <a:srgbClr val="DD550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" tIns="20955" rIns="20955" bIns="20955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How?</a:t>
          </a:r>
        </a:p>
      </dsp:txBody>
      <dsp:txXfrm rot="-5400000">
        <a:off x="1" y="3868905"/>
        <a:ext cx="1266148" cy="542636"/>
      </dsp:txXfrm>
    </dsp:sp>
    <dsp:sp modelId="{1B2A29F5-F43F-4AE2-8DD8-5D4364F5D4E6}">
      <dsp:nvSpPr>
        <dsp:cNvPr id="0" name=""/>
        <dsp:cNvSpPr/>
      </dsp:nvSpPr>
      <dsp:spPr>
        <a:xfrm rot="5400000">
          <a:off x="4102869" y="399111"/>
          <a:ext cx="1175709" cy="684915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DD550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7780" rIns="17780" bIns="1778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2800" kern="1200" dirty="0">
              <a:solidFill>
                <a:srgbClr val="03244D"/>
              </a:solidFill>
              <a:latin typeface="Calibri" panose="020F0502020204030204" pitchFamily="34" charset="0"/>
              <a:cs typeface="Calibri" panose="020F0502020204030204" pitchFamily="34" charset="0"/>
            </a:rPr>
            <a:t>To implement a </a:t>
          </a:r>
          <a:r>
            <a:rPr lang="en-US" sz="2800" kern="1200" dirty="0">
              <a:solidFill>
                <a:srgbClr val="DD550C"/>
              </a:solidFill>
              <a:latin typeface="Calibri" panose="020F0502020204030204" pitchFamily="34" charset="0"/>
              <a:cs typeface="Calibri" panose="020F0502020204030204" pitchFamily="34" charset="0"/>
            </a:rPr>
            <a:t>configuration </a:t>
          </a:r>
          <a:r>
            <a:rPr lang="en-US" sz="2800" kern="1200" dirty="0">
              <a:solidFill>
                <a:srgbClr val="03244D"/>
              </a:solidFill>
              <a:latin typeface="Calibri" panose="020F0502020204030204" pitchFamily="34" charset="0"/>
              <a:cs typeface="Calibri" panose="020F0502020204030204" pitchFamily="34" charset="0"/>
            </a:rPr>
            <a:t>mechanism</a:t>
          </a:r>
          <a:endParaRPr lang="en-US" sz="2800" kern="1200" dirty="0">
            <a:solidFill>
              <a:srgbClr val="DD550C"/>
            </a:solidFill>
            <a:latin typeface="Calibri" panose="020F0502020204030204" pitchFamily="34" charset="0"/>
            <a:cs typeface="Calibri" panose="020F0502020204030204" pitchFamily="34" charset="0"/>
          </a:endParaRP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2800" kern="1200" dirty="0">
              <a:solidFill>
                <a:srgbClr val="03244D"/>
              </a:solidFill>
              <a:latin typeface="Calibri" panose="020F0502020204030204" pitchFamily="34" charset="0"/>
              <a:cs typeface="Calibri" panose="020F0502020204030204" pitchFamily="34" charset="0"/>
            </a:rPr>
            <a:t>To store </a:t>
          </a:r>
          <a:r>
            <a:rPr lang="en-US" sz="2800" kern="1200" dirty="0">
              <a:solidFill>
                <a:srgbClr val="DD550C"/>
              </a:solidFill>
              <a:latin typeface="Calibri" panose="020F0502020204030204" pitchFamily="34" charset="0"/>
              <a:cs typeface="Calibri" panose="020F0502020204030204" pitchFamily="34" charset="0"/>
            </a:rPr>
            <a:t>configuration data</a:t>
          </a:r>
          <a:r>
            <a:rPr lang="en-US" sz="2800" kern="1200" dirty="0">
              <a:solidFill>
                <a:srgbClr val="03244D"/>
              </a:solidFill>
              <a:latin typeface="Calibri" panose="020F0502020204030204" pitchFamily="34" charset="0"/>
              <a:cs typeface="Calibri" panose="020F0502020204030204" pitchFamily="34" charset="0"/>
            </a:rPr>
            <a:t> in a </a:t>
          </a:r>
          <a:r>
            <a:rPr lang="en-US" sz="2800" kern="1200" dirty="0">
              <a:solidFill>
                <a:srgbClr val="DD550C"/>
              </a:solidFill>
              <a:latin typeface="Calibri" panose="020F0502020204030204" pitchFamily="34" charset="0"/>
              <a:cs typeface="Calibri" panose="020F0502020204030204" pitchFamily="34" charset="0"/>
            </a:rPr>
            <a:t>file</a:t>
          </a:r>
          <a:endParaRPr lang="en-US" sz="2800" kern="1200" dirty="0">
            <a:solidFill>
              <a:srgbClr val="DD550C"/>
            </a:solidFill>
            <a:latin typeface="Courier New" panose="02070309020205020404" pitchFamily="49" charset="0"/>
            <a:cs typeface="Courier New" panose="02070309020205020404" pitchFamily="49" charset="0"/>
          </a:endParaRPr>
        </a:p>
      </dsp:txBody>
      <dsp:txXfrm rot="-5400000">
        <a:off x="1266149" y="3293225"/>
        <a:ext cx="6791758" cy="106092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AF798D-3107-4999-984C-A5AA72F10AF0}">
      <dsp:nvSpPr>
        <dsp:cNvPr id="0" name=""/>
        <dsp:cNvSpPr/>
      </dsp:nvSpPr>
      <dsp:spPr>
        <a:xfrm rot="5400000">
          <a:off x="-271317" y="273554"/>
          <a:ext cx="1808784" cy="1266148"/>
        </a:xfrm>
        <a:prstGeom prst="chevron">
          <a:avLst/>
        </a:prstGeom>
        <a:solidFill>
          <a:srgbClr val="F68026"/>
        </a:solidFill>
        <a:ln w="25400" cap="flat" cmpd="sng" algn="ctr">
          <a:solidFill>
            <a:srgbClr val="DD550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" tIns="20955" rIns="20955" bIns="20955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Who?</a:t>
          </a:r>
        </a:p>
      </dsp:txBody>
      <dsp:txXfrm rot="-5400000">
        <a:off x="1" y="635310"/>
        <a:ext cx="1266148" cy="542636"/>
      </dsp:txXfrm>
    </dsp:sp>
    <dsp:sp modelId="{8DD32222-7FD1-4D44-9569-8990D5FC1DE1}">
      <dsp:nvSpPr>
        <dsp:cNvPr id="0" name=""/>
        <dsp:cNvSpPr/>
      </dsp:nvSpPr>
      <dsp:spPr>
        <a:xfrm rot="5400000">
          <a:off x="4102869" y="-2834483"/>
          <a:ext cx="1175709" cy="684915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DD550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7780" rIns="17780" bIns="1778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2800" kern="1200" dirty="0">
              <a:solidFill>
                <a:srgbClr val="03244D"/>
              </a:solidFill>
              <a:latin typeface="Calibri" panose="020F0502020204030204" pitchFamily="34" charset="0"/>
              <a:cs typeface="Calibri" panose="020F0502020204030204" pitchFamily="34" charset="0"/>
            </a:rPr>
            <a:t>You are </a:t>
          </a:r>
          <a:r>
            <a:rPr lang="en-US" sz="2800" kern="1200" dirty="0">
              <a:solidFill>
                <a:srgbClr val="DD550C"/>
              </a:solidFill>
              <a:latin typeface="Calibri" panose="020F0502020204030204" pitchFamily="34" charset="0"/>
              <a:cs typeface="Calibri" panose="020F0502020204030204" pitchFamily="34" charset="0"/>
            </a:rPr>
            <a:t>good at </a:t>
          </a:r>
          <a:r>
            <a:rPr lang="en-US" sz="2800" kern="1200" dirty="0">
              <a:solidFill>
                <a:srgbClr val="03244D"/>
              </a:solidFill>
              <a:latin typeface="Calibri" panose="020F0502020204030204" pitchFamily="34" charset="0"/>
              <a:cs typeface="Calibri" panose="020F0502020204030204" pitchFamily="34" charset="0"/>
            </a:rPr>
            <a:t>C programming on Linux. You </a:t>
          </a:r>
          <a:r>
            <a:rPr lang="en-US" sz="2800" kern="1200" dirty="0">
              <a:solidFill>
                <a:srgbClr val="DD550C"/>
              </a:solidFill>
              <a:latin typeface="Calibri" panose="020F0502020204030204" pitchFamily="34" charset="0"/>
              <a:cs typeface="Calibri" panose="020F0502020204030204" pitchFamily="34" charset="0"/>
            </a:rPr>
            <a:t>enjoy</a:t>
          </a:r>
          <a:r>
            <a:rPr lang="en-US" sz="2800" kern="1200" dirty="0">
              <a:solidFill>
                <a:srgbClr val="03244D"/>
              </a:solidFill>
              <a:latin typeface="Calibri" panose="020F0502020204030204" pitchFamily="34" charset="0"/>
              <a:cs typeface="Calibri" panose="020F0502020204030204" pitchFamily="34" charset="0"/>
            </a:rPr>
            <a:t> programming and </a:t>
          </a:r>
          <a:r>
            <a:rPr lang="en-US" sz="2800" kern="1200" dirty="0">
              <a:solidFill>
                <a:srgbClr val="DD550C"/>
              </a:solidFill>
              <a:latin typeface="Calibri" panose="020F0502020204030204" pitchFamily="34" charset="0"/>
              <a:cs typeface="Calibri" panose="020F0502020204030204" pitchFamily="34" charset="0"/>
            </a:rPr>
            <a:t>research</a:t>
          </a:r>
        </a:p>
      </dsp:txBody>
      <dsp:txXfrm rot="-5400000">
        <a:off x="1266149" y="59630"/>
        <a:ext cx="6791758" cy="1060923"/>
      </dsp:txXfrm>
    </dsp:sp>
    <dsp:sp modelId="{B7F0D56F-B6AA-4702-8D3C-0269DB547BC3}">
      <dsp:nvSpPr>
        <dsp:cNvPr id="0" name=""/>
        <dsp:cNvSpPr/>
      </dsp:nvSpPr>
      <dsp:spPr>
        <a:xfrm rot="5400000">
          <a:off x="-271317" y="1890352"/>
          <a:ext cx="1808784" cy="1266148"/>
        </a:xfrm>
        <a:prstGeom prst="chevron">
          <a:avLst/>
        </a:prstGeom>
        <a:solidFill>
          <a:srgbClr val="F68026"/>
        </a:solidFill>
        <a:ln w="25400" cap="flat" cmpd="sng" algn="ctr">
          <a:solidFill>
            <a:srgbClr val="DD550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" tIns="20955" rIns="20955" bIns="20955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What?</a:t>
          </a:r>
        </a:p>
      </dsp:txBody>
      <dsp:txXfrm rot="-5400000">
        <a:off x="1" y="2252108"/>
        <a:ext cx="1266148" cy="542636"/>
      </dsp:txXfrm>
    </dsp:sp>
    <dsp:sp modelId="{3982FFF4-760C-46A3-874D-044CAA38386C}">
      <dsp:nvSpPr>
        <dsp:cNvPr id="0" name=""/>
        <dsp:cNvSpPr/>
      </dsp:nvSpPr>
      <dsp:spPr>
        <a:xfrm rot="5400000">
          <a:off x="4102869" y="-1217686"/>
          <a:ext cx="1175709" cy="684915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DD550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7780" rIns="17780" bIns="1778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2800" kern="1200" dirty="0">
              <a:solidFill>
                <a:srgbClr val="03244D"/>
              </a:solidFill>
              <a:latin typeface="Calibri" panose="020F0502020204030204" pitchFamily="34" charset="0"/>
              <a:cs typeface="Calibri" panose="020F0502020204030204" pitchFamily="34" charset="0"/>
            </a:rPr>
            <a:t>To evaluate and tune </a:t>
          </a:r>
          <a:r>
            <a:rPr lang="en-US" sz="2800" kern="1200" dirty="0">
              <a:solidFill>
                <a:srgbClr val="DD550C"/>
              </a:solidFill>
              <a:latin typeface="Calibri" panose="020F0502020204030204" pitchFamily="34" charset="0"/>
              <a:cs typeface="Calibri" panose="020F0502020204030204" pitchFamily="34" charset="0"/>
            </a:rPr>
            <a:t>performance</a:t>
          </a:r>
          <a:endParaRPr lang="en-US" sz="2800" kern="1200" dirty="0">
            <a:solidFill>
              <a:srgbClr val="DD550C"/>
            </a:solidFill>
            <a:latin typeface="Courier New" panose="02070309020205020404" pitchFamily="49" charset="0"/>
            <a:cs typeface="Courier New" panose="02070309020205020404" pitchFamily="49" charset="0"/>
          </a:endParaRPr>
        </a:p>
      </dsp:txBody>
      <dsp:txXfrm rot="-5400000">
        <a:off x="1266149" y="1676427"/>
        <a:ext cx="6791758" cy="1060923"/>
      </dsp:txXfrm>
    </dsp:sp>
    <dsp:sp modelId="{94C73C64-EF91-4751-93E8-BF77D0BA9E30}">
      <dsp:nvSpPr>
        <dsp:cNvPr id="0" name=""/>
        <dsp:cNvSpPr/>
      </dsp:nvSpPr>
      <dsp:spPr>
        <a:xfrm rot="5400000">
          <a:off x="-271317" y="3507149"/>
          <a:ext cx="1808784" cy="1266148"/>
        </a:xfrm>
        <a:prstGeom prst="chevron">
          <a:avLst/>
        </a:prstGeom>
        <a:solidFill>
          <a:srgbClr val="F68026"/>
        </a:solidFill>
        <a:ln w="25400" cap="flat" cmpd="sng" algn="ctr">
          <a:solidFill>
            <a:srgbClr val="DD550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" tIns="20955" rIns="20955" bIns="20955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How?</a:t>
          </a:r>
        </a:p>
      </dsp:txBody>
      <dsp:txXfrm rot="-5400000">
        <a:off x="1" y="3868905"/>
        <a:ext cx="1266148" cy="542636"/>
      </dsp:txXfrm>
    </dsp:sp>
    <dsp:sp modelId="{1B2A29F5-F43F-4AE2-8DD8-5D4364F5D4E6}">
      <dsp:nvSpPr>
        <dsp:cNvPr id="0" name=""/>
        <dsp:cNvSpPr/>
      </dsp:nvSpPr>
      <dsp:spPr>
        <a:xfrm rot="5400000">
          <a:off x="4102869" y="399111"/>
          <a:ext cx="1175709" cy="684915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DD550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7780" rIns="17780" bIns="1778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2800" kern="1200" dirty="0">
              <a:solidFill>
                <a:srgbClr val="03244D"/>
              </a:solidFill>
              <a:latin typeface="Calibri" panose="020F0502020204030204" pitchFamily="34" charset="0"/>
              <a:cs typeface="Calibri" panose="020F0502020204030204" pitchFamily="34" charset="0"/>
            </a:rPr>
            <a:t>To investigate impacts of </a:t>
          </a:r>
          <a:r>
            <a:rPr lang="en-US" sz="2800" kern="1200" dirty="0">
              <a:solidFill>
                <a:srgbClr val="DD550C"/>
              </a:solidFill>
              <a:latin typeface="Calibri" panose="020F0502020204030204" pitchFamily="34" charset="0"/>
              <a:cs typeface="Calibri" panose="020F0502020204030204" pitchFamily="34" charset="0"/>
            </a:rPr>
            <a:t>file size</a:t>
          </a:r>
          <a:r>
            <a:rPr lang="en-US" sz="2800" kern="1200" dirty="0">
              <a:solidFill>
                <a:srgbClr val="03244D"/>
              </a:solidFill>
              <a:latin typeface="Calibri" panose="020F0502020204030204" pitchFamily="34" charset="0"/>
              <a:cs typeface="Calibri" panose="020F0502020204030204" pitchFamily="34" charset="0"/>
            </a:rPr>
            <a:t> and </a:t>
          </a:r>
          <a:r>
            <a:rPr lang="en-US" sz="2800" kern="1200" dirty="0">
              <a:solidFill>
                <a:srgbClr val="DD550C"/>
              </a:solidFill>
              <a:latin typeface="Calibri" panose="020F0502020204030204" pitchFamily="34" charset="0"/>
              <a:cs typeface="Calibri" panose="020F0502020204030204" pitchFamily="34" charset="0"/>
            </a:rPr>
            <a:t>buffer size</a:t>
          </a:r>
          <a:r>
            <a:rPr lang="en-US" sz="2800" kern="1200" dirty="0">
              <a:solidFill>
                <a:srgbClr val="03244D"/>
              </a:solidFill>
              <a:latin typeface="Calibri" panose="020F0502020204030204" pitchFamily="34" charset="0"/>
              <a:cs typeface="Calibri" panose="020F0502020204030204" pitchFamily="34" charset="0"/>
            </a:rPr>
            <a:t> on response time. Automation?</a:t>
          </a:r>
          <a:endParaRPr lang="en-US" sz="2800" kern="1200" dirty="0">
            <a:solidFill>
              <a:srgbClr val="DD550C"/>
            </a:solidFill>
            <a:latin typeface="Calibri" panose="020F0502020204030204" pitchFamily="34" charset="0"/>
            <a:cs typeface="Calibri" panose="020F0502020204030204" pitchFamily="34" charset="0"/>
          </a:endParaRPr>
        </a:p>
      </dsp:txBody>
      <dsp:txXfrm rot="-5400000">
        <a:off x="1266149" y="3293225"/>
        <a:ext cx="6791758" cy="106092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>
            <a:lvl1pPr algn="l">
              <a:defRPr sz="1100" b="0">
                <a:latin typeface="Times New Roman" pitchFamily="-112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>
            <a:lvl1pPr>
              <a:defRPr sz="1100" b="0">
                <a:latin typeface="Times New Roman" pitchFamily="-112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36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7" tIns="45713" rIns="91427" bIns="45713" numCol="1" anchor="b" anchorCtr="0" compatLnSpc="1">
            <a:prstTxWarp prst="textNoShape">
              <a:avLst/>
            </a:prstTxWarp>
          </a:bodyPr>
          <a:lstStyle>
            <a:lvl1pPr algn="l">
              <a:defRPr sz="1100" b="0">
                <a:latin typeface="Times New Roman" pitchFamily="-112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36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7" tIns="45713" rIns="91427" bIns="45713" numCol="1" anchor="b" anchorCtr="0" compatLnSpc="1">
            <a:prstTxWarp prst="textNoShape">
              <a:avLst/>
            </a:prstTxWarp>
          </a:bodyPr>
          <a:lstStyle>
            <a:lvl1pPr>
              <a:defRPr sz="1100" b="0">
                <a:latin typeface="Times New Roman" charset="0"/>
              </a:defRPr>
            </a:lvl1pPr>
          </a:lstStyle>
          <a:p>
            <a:fld id="{64039693-3EF9-9243-B46C-D09A044C5826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9113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1026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>
            <a:lvl1pPr algn="l">
              <a:defRPr sz="1100">
                <a:solidFill>
                  <a:schemeClr val="bg1"/>
                </a:solidFill>
                <a:latin typeface="Verdana" pitchFamily="-112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7347" name="Rectangle 1027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>
            <a:lvl1pPr>
              <a:defRPr sz="1100">
                <a:solidFill>
                  <a:schemeClr val="bg1"/>
                </a:solidFill>
                <a:latin typeface="Verdana" pitchFamily="-112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4340" name="Rectangle 1028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2588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7349" name="Rectangle 1029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5988" y="4343400"/>
            <a:ext cx="5026025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7350" name="Rectangle 1030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7" tIns="45713" rIns="91427" bIns="45713" numCol="1" anchor="b" anchorCtr="0" compatLnSpc="1">
            <a:prstTxWarp prst="textNoShape">
              <a:avLst/>
            </a:prstTxWarp>
          </a:bodyPr>
          <a:lstStyle>
            <a:lvl1pPr algn="l">
              <a:defRPr sz="1100">
                <a:solidFill>
                  <a:schemeClr val="bg1"/>
                </a:solidFill>
                <a:latin typeface="Verdana" pitchFamily="-112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7351" name="Rectangle 1031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7" tIns="45713" rIns="91427" bIns="45713" numCol="1" anchor="b" anchorCtr="0" compatLnSpc="1">
            <a:prstTxWarp prst="textNoShape">
              <a:avLst/>
            </a:prstTxWarp>
          </a:bodyPr>
          <a:lstStyle>
            <a:lvl1pPr>
              <a:defRPr sz="1100">
                <a:solidFill>
                  <a:schemeClr val="bg1"/>
                </a:solidFill>
              </a:defRPr>
            </a:lvl1pPr>
          </a:lstStyle>
          <a:p>
            <a:fld id="{BA95FC9D-A361-0047-A127-CC478746A09D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14386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65" charset="0"/>
        <a:ea typeface="ＭＳ Ｐゴシック" pitchFamily="-65" charset="-128"/>
        <a:cs typeface="ＭＳ Ｐゴシック" pitchFamily="-65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65" charset="0"/>
        <a:ea typeface="ＭＳ Ｐゴシック" pitchFamily="-65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65" charset="0"/>
        <a:ea typeface="ＭＳ Ｐゴシック" pitchFamily="-65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65" charset="0"/>
        <a:ea typeface="ＭＳ Ｐゴシック" pitchFamily="-65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65" charset="0"/>
        <a:ea typeface="ＭＳ Ｐゴシック" pitchFamily="-65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>
              <a:defRPr sz="2400" b="1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>
              <a:defRPr sz="2400" b="1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>
              <a:defRPr sz="2400" b="1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fld id="{D69666A6-51FC-9E48-90AC-0A20BB3F2D57}" type="slidenum">
              <a:rPr lang="en-US" sz="1100">
                <a:solidFill>
                  <a:schemeClr val="bg1"/>
                </a:solidFill>
              </a:rPr>
              <a:pPr/>
              <a:t>1</a:t>
            </a:fld>
            <a:endParaRPr lang="en-US" sz="1100">
              <a:solidFill>
                <a:schemeClr val="bg1"/>
              </a:solidFill>
            </a:endParaRPr>
          </a:p>
        </p:txBody>
      </p:sp>
      <p:sp>
        <p:nvSpPr>
          <p:cNvPr id="16387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6000" cy="3429000"/>
          </a:xfrm>
          <a:ln/>
        </p:spPr>
      </p:sp>
      <p:sp>
        <p:nvSpPr>
          <p:cNvPr id="16388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Hans" dirty="0">
                <a:latin typeface="Times New Roman" charset="0"/>
                <a:ea typeface="ＭＳ Ｐゴシック" charset="0"/>
                <a:cs typeface="ＭＳ Ｐゴシック" charset="0"/>
              </a:rPr>
              <a:t>Project</a:t>
            </a:r>
            <a:r>
              <a:rPr lang="zh-Hans" altLang="en-US" dirty="0">
                <a:latin typeface="Times New Roman" charset="0"/>
                <a:ea typeface="ＭＳ Ｐゴシック" charset="0"/>
                <a:cs typeface="ＭＳ Ｐゴシック" charset="0"/>
              </a:rPr>
              <a:t> </a:t>
            </a:r>
            <a:r>
              <a:rPr lang="en-US" altLang="zh-Hans" dirty="0">
                <a:latin typeface="Times New Roman" charset="0"/>
                <a:ea typeface="ＭＳ Ｐゴシック" charset="0"/>
                <a:cs typeface="ＭＳ Ｐゴシック" charset="0"/>
              </a:rPr>
              <a:t>2:</a:t>
            </a:r>
            <a:r>
              <a:rPr lang="zh-Hans" altLang="en-US" dirty="0">
                <a:latin typeface="Times New Roman" charset="0"/>
                <a:ea typeface="ＭＳ Ｐゴシック" charset="0"/>
                <a:cs typeface="ＭＳ Ｐゴシック" charset="0"/>
              </a:rPr>
              <a:t> </a:t>
            </a:r>
            <a:r>
              <a:rPr lang="en-US" altLang="zh-Hans" dirty="0">
                <a:latin typeface="Times New Roman" charset="0"/>
                <a:ea typeface="ＭＳ Ｐゴシック" charset="0"/>
                <a:cs typeface="ＭＳ Ｐゴシック" charset="0"/>
              </a:rPr>
              <a:t>Design</a:t>
            </a:r>
          </a:p>
          <a:p>
            <a:pPr marL="228600" indent="-228600">
              <a:buAutoNum type="arabicPeriod"/>
            </a:pPr>
            <a:r>
              <a:rPr lang="en-US" baseline="0" dirty="0">
                <a:latin typeface="Times New Roman" charset="0"/>
                <a:ea typeface="ＭＳ Ｐゴシック" charset="0"/>
                <a:cs typeface="ＭＳ Ｐゴシック" charset="0"/>
              </a:rPr>
              <a:t>Data Flow Diagram</a:t>
            </a:r>
          </a:p>
          <a:p>
            <a:pPr marL="228600" indent="-228600">
              <a:buAutoNum type="arabicPeriod"/>
            </a:pPr>
            <a:r>
              <a:rPr lang="en-US" baseline="0" dirty="0">
                <a:latin typeface="Times New Roman" charset="0"/>
                <a:ea typeface="ＭＳ Ｐゴシック" charset="0"/>
                <a:cs typeface="ＭＳ Ｐゴシック" charset="0"/>
              </a:rPr>
              <a:t>Function Prototypes</a:t>
            </a:r>
          </a:p>
          <a:p>
            <a:endParaRPr lang="en-US" baseline="0" dirty="0">
              <a:latin typeface="Times New Roman" charset="0"/>
              <a:ea typeface="ＭＳ Ｐゴシック" charset="0"/>
              <a:cs typeface="ＭＳ Ｐゴシック" charset="0"/>
            </a:endParaRPr>
          </a:p>
          <a:p>
            <a:r>
              <a:rPr lang="en-US" baseline="0" dirty="0">
                <a:latin typeface="Times New Roman" charset="0"/>
                <a:ea typeface="ＭＳ Ｐゴシック" charset="0"/>
                <a:cs typeface="ＭＳ Ｐゴシック" charset="0"/>
              </a:rPr>
              <a:t>50 Minutes: Slides 1-15</a:t>
            </a:r>
          </a:p>
          <a:p>
            <a:endParaRPr lang="en-US" dirty="0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85838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2">
            <a:extLst>
              <a:ext uri="{FF2B5EF4-FFF2-40B4-BE49-F238E27FC236}">
                <a16:creationId xmlns:a16="http://schemas.microsoft.com/office/drawing/2014/main" id="{911E2805-EBE5-43E5-8380-8B8D111DEF7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9571" name="Rectangle 3">
            <a:extLst>
              <a:ext uri="{FF2B5EF4-FFF2-40B4-BE49-F238E27FC236}">
                <a16:creationId xmlns:a16="http://schemas.microsoft.com/office/drawing/2014/main" id="{87E8A638-38C0-46BC-A110-0CCB07EFAEE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/>
              <a:t>Option 1: 1-star programmer</a:t>
            </a:r>
          </a:p>
          <a:p>
            <a:r>
              <a:rPr lang="en-US" altLang="en-US" dirty="0">
                <a:latin typeface="Times New Roman" panose="02020603050405020304" pitchFamily="18" charset="0"/>
              </a:rPr>
              <a:t>Options 2-4: 3-star programmer</a:t>
            </a:r>
          </a:p>
          <a:p>
            <a:endParaRPr lang="en-US" altLang="en-US" dirty="0">
              <a:latin typeface="Times New Roman" panose="02020603050405020304" pitchFamily="18" charset="0"/>
            </a:endParaRPr>
          </a:p>
          <a:p>
            <a:r>
              <a:rPr lang="en-US" altLang="en-US" dirty="0">
                <a:latin typeface="Times New Roman" panose="02020603050405020304" pitchFamily="18" charset="0"/>
              </a:rPr>
              <a:t>Five difficulty levels:</a:t>
            </a:r>
          </a:p>
          <a:p>
            <a:r>
              <a:rPr lang="en-US" altLang="en-US" dirty="0">
                <a:latin typeface="Times New Roman" panose="02020603050405020304" pitchFamily="18" charset="0"/>
              </a:rPr>
              <a:t>1 Beginner</a:t>
            </a:r>
          </a:p>
          <a:p>
            <a:r>
              <a:rPr lang="en-US" altLang="en-US" dirty="0">
                <a:latin typeface="Times New Roman" panose="02020603050405020304" pitchFamily="18" charset="0"/>
              </a:rPr>
              <a:t>2 Normal</a:t>
            </a:r>
          </a:p>
          <a:p>
            <a:r>
              <a:rPr lang="en-US" altLang="en-US" dirty="0">
                <a:latin typeface="Times New Roman" panose="02020603050405020304" pitchFamily="18" charset="0"/>
              </a:rPr>
              <a:t>3 Hard</a:t>
            </a:r>
          </a:p>
          <a:p>
            <a:r>
              <a:rPr lang="en-US" altLang="en-US" dirty="0">
                <a:latin typeface="Times New Roman" panose="02020603050405020304" pitchFamily="18" charset="0"/>
              </a:rPr>
              <a:t>4 Suicidal</a:t>
            </a:r>
          </a:p>
          <a:p>
            <a:r>
              <a:rPr lang="en-US" altLang="en-US" dirty="0">
                <a:latin typeface="Times New Roman" panose="02020603050405020304" pitchFamily="18" charset="0"/>
              </a:rPr>
              <a:t>5 Hell on Earth</a:t>
            </a:r>
          </a:p>
        </p:txBody>
      </p:sp>
    </p:spTree>
    <p:extLst>
      <p:ext uri="{BB962C8B-B14F-4D97-AF65-F5344CB8AC3E}">
        <p14:creationId xmlns:p14="http://schemas.microsoft.com/office/powerpoint/2010/main" val="31585747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2">
            <a:extLst>
              <a:ext uri="{FF2B5EF4-FFF2-40B4-BE49-F238E27FC236}">
                <a16:creationId xmlns:a16="http://schemas.microsoft.com/office/drawing/2014/main" id="{911E2805-EBE5-43E5-8380-8B8D111DEF7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9571" name="Rectangle 3">
            <a:extLst>
              <a:ext uri="{FF2B5EF4-FFF2-40B4-BE49-F238E27FC236}">
                <a16:creationId xmlns:a16="http://schemas.microsoft.com/office/drawing/2014/main" id="{87E8A638-38C0-46BC-A110-0CCB07EFAEE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/>
              <a:t>Primitives are defined as:</a:t>
            </a:r>
          </a:p>
          <a:p>
            <a:pPr>
              <a:buFont typeface="Monotype Sorts" pitchFamily="-84" charset="2"/>
              <a:buNone/>
            </a:pPr>
            <a:r>
              <a:rPr lang="en-US" altLang="en-US" dirty="0"/>
              <a:t>	</a:t>
            </a: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send</a:t>
            </a:r>
            <a:r>
              <a:rPr lang="en-US" altLang="en-US" dirty="0"/>
              <a:t>(</a:t>
            </a:r>
            <a:r>
              <a:rPr lang="en-US" altLang="en-US" i="1" dirty="0"/>
              <a:t>A, message</a:t>
            </a:r>
            <a:r>
              <a:rPr lang="en-US" altLang="en-US" dirty="0"/>
              <a:t>) – send a message to mailbox A</a:t>
            </a:r>
          </a:p>
          <a:p>
            <a:pPr>
              <a:buFont typeface="Monotype Sorts" pitchFamily="-84" charset="2"/>
              <a:buNone/>
            </a:pPr>
            <a:r>
              <a:rPr lang="en-US" altLang="en-US" dirty="0"/>
              <a:t>	</a:t>
            </a: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receive</a:t>
            </a:r>
            <a:r>
              <a:rPr lang="en-US" altLang="en-US" dirty="0"/>
              <a:t>(</a:t>
            </a:r>
            <a:r>
              <a:rPr lang="en-US" altLang="en-US" i="1" dirty="0"/>
              <a:t>A, message</a:t>
            </a:r>
            <a:r>
              <a:rPr lang="en-US" altLang="en-US" dirty="0"/>
              <a:t>) – receive a message from mailbox A</a:t>
            </a:r>
            <a:endParaRPr lang="en-US" altLang="en-US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72546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CE64991C-870B-46AF-9FE8-2691233709AE}" type="slidenum">
              <a:rPr lang="en-US" altLang="en-US" sz="1200">
                <a:latin typeface="Calibri" panose="020F0502020204030204" pitchFamily="34" charset="0"/>
              </a:rPr>
              <a:pPr eaLnBrk="1" hangingPunct="1"/>
              <a:t>6</a:t>
            </a:fld>
            <a:endParaRPr lang="en-US" altLang="en-US" sz="1200">
              <a:latin typeface="Calibri" panose="020F0502020204030204" pitchFamily="34" charset="0"/>
            </a:endParaRPr>
          </a:p>
        </p:txBody>
      </p:sp>
      <p:sp>
        <p:nvSpPr>
          <p:cNvPr id="16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sz="1000" dirty="0"/>
              <a:t>Linux Kernel Grows Past </a:t>
            </a:r>
            <a:r>
              <a:rPr lang="en-US" altLang="en-US" sz="1000" b="1" dirty="0">
                <a:solidFill>
                  <a:srgbClr val="FF0000"/>
                </a:solidFill>
              </a:rPr>
              <a:t>15 Million </a:t>
            </a:r>
            <a:r>
              <a:rPr lang="en-US" altLang="en-US" sz="1000" dirty="0"/>
              <a:t>Lines of Code.</a:t>
            </a:r>
          </a:p>
          <a:p>
            <a:endParaRPr lang="en-US" altLang="en-US" sz="1000" dirty="0"/>
          </a:p>
          <a:p>
            <a:r>
              <a:rPr lang="en-US" altLang="en-US" sz="1000" dirty="0" err="1"/>
              <a:t>Makefiles</a:t>
            </a:r>
            <a:r>
              <a:rPr lang="en-US" altLang="en-US" sz="1000" dirty="0"/>
              <a:t> provide a way for separate compilation. When a file from a project is changed, only the files that depend on the changed file are compiled.</a:t>
            </a:r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0929883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95FC9D-A361-0047-A127-CC478746A09D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1720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2">
            <a:extLst>
              <a:ext uri="{FF2B5EF4-FFF2-40B4-BE49-F238E27FC236}">
                <a16:creationId xmlns:a16="http://schemas.microsoft.com/office/drawing/2014/main" id="{911E2805-EBE5-43E5-8380-8B8D111DEF7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9571" name="Rectangle 3">
            <a:extLst>
              <a:ext uri="{FF2B5EF4-FFF2-40B4-BE49-F238E27FC236}">
                <a16:creationId xmlns:a16="http://schemas.microsoft.com/office/drawing/2014/main" id="{87E8A638-38C0-46BC-A110-0CCB07EFAEE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/>
              <a:t>Advanced Features</a:t>
            </a:r>
            <a:endParaRPr lang="en-US" altLang="en-US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70517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2">
            <a:extLst>
              <a:ext uri="{FF2B5EF4-FFF2-40B4-BE49-F238E27FC236}">
                <a16:creationId xmlns:a16="http://schemas.microsoft.com/office/drawing/2014/main" id="{911E2805-EBE5-43E5-8380-8B8D111DEF7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9571" name="Rectangle 3">
            <a:extLst>
              <a:ext uri="{FF2B5EF4-FFF2-40B4-BE49-F238E27FC236}">
                <a16:creationId xmlns:a16="http://schemas.microsoft.com/office/drawing/2014/main" id="{87E8A638-38C0-46BC-A110-0CCB07EFAEE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/>
              <a:t>Advanced Features</a:t>
            </a:r>
            <a:endParaRPr lang="en-US" altLang="en-US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70205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2">
            <a:extLst>
              <a:ext uri="{FF2B5EF4-FFF2-40B4-BE49-F238E27FC236}">
                <a16:creationId xmlns:a16="http://schemas.microsoft.com/office/drawing/2014/main" id="{911E2805-EBE5-43E5-8380-8B8D111DEF7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9571" name="Rectangle 3">
            <a:extLst>
              <a:ext uri="{FF2B5EF4-FFF2-40B4-BE49-F238E27FC236}">
                <a16:creationId xmlns:a16="http://schemas.microsoft.com/office/drawing/2014/main" id="{87E8A638-38C0-46BC-A110-0CCB07EFAEE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/>
              <a:t>Advanced Features</a:t>
            </a:r>
            <a:endParaRPr lang="en-US" altLang="en-US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50074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95FC9D-A361-0047-A127-CC478746A09D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8757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5654091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027576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152400"/>
            <a:ext cx="2895600" cy="63246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152400"/>
            <a:ext cx="8483600" cy="63246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182830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>
  <p:cSld name="Title,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609600"/>
            <a:ext cx="103632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981200"/>
            <a:ext cx="508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197600" y="1981200"/>
            <a:ext cx="508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914400" y="6248400"/>
            <a:ext cx="2540000" cy="457200"/>
          </a:xfrm>
        </p:spPr>
        <p:txBody>
          <a:bodyPr/>
          <a:lstStyle>
            <a:lvl1pPr>
              <a:defRPr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</p:spPr>
        <p:txBody>
          <a:bodyPr/>
          <a:lstStyle>
            <a:lvl1pPr>
              <a:defRPr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737600" y="6248400"/>
            <a:ext cx="2540000" cy="457200"/>
          </a:xfrm>
        </p:spPr>
        <p:txBody>
          <a:bodyPr/>
          <a:lstStyle>
            <a:lvl1pPr>
              <a:defRPr/>
            </a:lvl1pPr>
          </a:lstStyle>
          <a:p>
            <a:fld id="{54EAEF6E-38AA-41AC-BBC2-F1FA559D02E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054957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>
                <a:solidFill>
                  <a:srgbClr val="03244D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rgbClr val="03244D"/>
                </a:solidFill>
              </a:defRPr>
            </a:lvl1pPr>
            <a:lvl2pPr>
              <a:defRPr>
                <a:solidFill>
                  <a:srgbClr val="03244D"/>
                </a:solidFill>
              </a:defRPr>
            </a:lvl2pPr>
            <a:lvl3pPr>
              <a:defRPr>
                <a:solidFill>
                  <a:srgbClr val="03244D"/>
                </a:solidFill>
              </a:defRPr>
            </a:lvl3pPr>
            <a:lvl4pPr>
              <a:defRPr>
                <a:solidFill>
                  <a:srgbClr val="03244D"/>
                </a:solidFill>
              </a:defRPr>
            </a:lvl4pPr>
            <a:lvl5pPr>
              <a:defRPr>
                <a:solidFill>
                  <a:srgbClr val="03244D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458718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133816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>
                <a:solidFill>
                  <a:srgbClr val="03244D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066800"/>
            <a:ext cx="5689600" cy="5410200"/>
          </a:xfrm>
        </p:spPr>
        <p:txBody>
          <a:bodyPr/>
          <a:lstStyle>
            <a:lvl1pPr>
              <a:defRPr sz="2800">
                <a:solidFill>
                  <a:srgbClr val="03244D"/>
                </a:solidFill>
              </a:defRPr>
            </a:lvl1pPr>
            <a:lvl2pPr>
              <a:defRPr sz="2400">
                <a:solidFill>
                  <a:srgbClr val="03244D"/>
                </a:solidFill>
              </a:defRPr>
            </a:lvl2pPr>
            <a:lvl3pPr>
              <a:defRPr sz="2000">
                <a:solidFill>
                  <a:srgbClr val="03244D"/>
                </a:solidFill>
              </a:defRPr>
            </a:lvl3pPr>
            <a:lvl4pPr>
              <a:defRPr sz="1800">
                <a:solidFill>
                  <a:srgbClr val="03244D"/>
                </a:solidFill>
              </a:defRPr>
            </a:lvl4pPr>
            <a:lvl5pPr>
              <a:defRPr sz="1800">
                <a:solidFill>
                  <a:srgbClr val="03244D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066800"/>
            <a:ext cx="5689600" cy="5410200"/>
          </a:xfrm>
        </p:spPr>
        <p:txBody>
          <a:bodyPr/>
          <a:lstStyle>
            <a:lvl1pPr>
              <a:defRPr sz="2800">
                <a:solidFill>
                  <a:srgbClr val="03244D"/>
                </a:solidFill>
              </a:defRPr>
            </a:lvl1pPr>
            <a:lvl2pPr>
              <a:defRPr sz="2400">
                <a:solidFill>
                  <a:srgbClr val="03244D"/>
                </a:solidFill>
              </a:defRPr>
            </a:lvl2pPr>
            <a:lvl3pPr>
              <a:defRPr sz="2000">
                <a:solidFill>
                  <a:srgbClr val="03244D"/>
                </a:solidFill>
              </a:defRPr>
            </a:lvl3pPr>
            <a:lvl4pPr>
              <a:defRPr sz="1800">
                <a:solidFill>
                  <a:srgbClr val="03244D"/>
                </a:solidFill>
              </a:defRPr>
            </a:lvl4pPr>
            <a:lvl5pPr>
              <a:defRPr sz="1800">
                <a:solidFill>
                  <a:srgbClr val="03244D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218918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 b="0">
                <a:solidFill>
                  <a:srgbClr val="03244D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03244D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>
                <a:solidFill>
                  <a:srgbClr val="03244D"/>
                </a:solidFill>
              </a:defRPr>
            </a:lvl1pPr>
            <a:lvl2pPr>
              <a:defRPr sz="2000">
                <a:solidFill>
                  <a:srgbClr val="03244D"/>
                </a:solidFill>
              </a:defRPr>
            </a:lvl2pPr>
            <a:lvl3pPr>
              <a:defRPr sz="1800">
                <a:solidFill>
                  <a:srgbClr val="03244D"/>
                </a:solidFill>
              </a:defRPr>
            </a:lvl3pPr>
            <a:lvl4pPr>
              <a:defRPr sz="1600">
                <a:solidFill>
                  <a:srgbClr val="03244D"/>
                </a:solidFill>
              </a:defRPr>
            </a:lvl4pPr>
            <a:lvl5pPr>
              <a:defRPr sz="1600">
                <a:solidFill>
                  <a:srgbClr val="03244D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03244D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>
                <a:solidFill>
                  <a:srgbClr val="03244D"/>
                </a:solidFill>
              </a:defRPr>
            </a:lvl1pPr>
            <a:lvl2pPr>
              <a:defRPr sz="2000">
                <a:solidFill>
                  <a:srgbClr val="03244D"/>
                </a:solidFill>
              </a:defRPr>
            </a:lvl2pPr>
            <a:lvl3pPr>
              <a:defRPr sz="1800">
                <a:solidFill>
                  <a:srgbClr val="03244D"/>
                </a:solidFill>
              </a:defRPr>
            </a:lvl3pPr>
            <a:lvl4pPr>
              <a:defRPr sz="1600">
                <a:solidFill>
                  <a:srgbClr val="03244D"/>
                </a:solidFill>
              </a:defRPr>
            </a:lvl4pPr>
            <a:lvl5pPr>
              <a:defRPr sz="1600">
                <a:solidFill>
                  <a:srgbClr val="03244D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669939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>
                <a:solidFill>
                  <a:srgbClr val="03244D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816073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297254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>
                <a:solidFill>
                  <a:srgbClr val="03244D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>
                <a:solidFill>
                  <a:srgbClr val="03244D"/>
                </a:solidFill>
              </a:defRPr>
            </a:lvl1pPr>
            <a:lvl2pPr>
              <a:defRPr sz="2800">
                <a:solidFill>
                  <a:srgbClr val="03244D"/>
                </a:solidFill>
              </a:defRPr>
            </a:lvl2pPr>
            <a:lvl3pPr>
              <a:defRPr sz="2400">
                <a:solidFill>
                  <a:srgbClr val="03244D"/>
                </a:solidFill>
              </a:defRPr>
            </a:lvl3pPr>
            <a:lvl4pPr>
              <a:defRPr sz="2000">
                <a:solidFill>
                  <a:srgbClr val="03244D"/>
                </a:solidFill>
              </a:defRPr>
            </a:lvl4pPr>
            <a:lvl5pPr>
              <a:defRPr sz="2000">
                <a:solidFill>
                  <a:srgbClr val="03244D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104765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>
                <a:solidFill>
                  <a:srgbClr val="03244D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>
                <a:solidFill>
                  <a:srgbClr val="03244D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785218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04800" y="152400"/>
            <a:ext cx="11582400" cy="8382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04800" y="1066800"/>
            <a:ext cx="11582400" cy="54102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</a:pPr>
            <a:r>
              <a:rPr lang="en-US" dirty="0"/>
              <a:t>Third level</a:t>
            </a:r>
          </a:p>
          <a:p>
            <a: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</a:pPr>
            <a:r>
              <a:rPr lang="en-US" dirty="0"/>
              <a:t>Fourth level</a:t>
            </a:r>
          </a:p>
          <a:p>
            <a: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</a:pPr>
            <a:r>
              <a:rPr lang="en-US" dirty="0"/>
              <a:t>Fifth level</a:t>
            </a:r>
          </a:p>
        </p:txBody>
      </p:sp>
      <p:sp>
        <p:nvSpPr>
          <p:cNvPr id="8199" name="Rectangle 7"/>
          <p:cNvSpPr>
            <a:spLocks noChangeArrowheads="1"/>
          </p:cNvSpPr>
          <p:nvPr/>
        </p:nvSpPr>
        <p:spPr bwMode="auto">
          <a:xfrm>
            <a:off x="0" y="6477000"/>
            <a:ext cx="12192000" cy="381000"/>
          </a:xfrm>
          <a:prstGeom prst="rect">
            <a:avLst/>
          </a:prstGeom>
          <a:solidFill>
            <a:srgbClr val="0033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r>
              <a:rPr lang="en-US" sz="1000" dirty="0">
                <a:solidFill>
                  <a:schemeClr val="bg1"/>
                </a:solidFill>
              </a:rPr>
              <a:t>COMP7500/7506 Advanced Operating Systems - </a:t>
            </a:r>
            <a:fld id="{9C7CF1EC-0219-8349-AAE4-AC62B66AA0BE}" type="slidenum">
              <a:rPr lang="en-US" sz="1000" smtClean="0">
                <a:solidFill>
                  <a:schemeClr val="bg1"/>
                </a:solidFill>
              </a:rPr>
              <a:pPr/>
              <a:t>‹#›</a:t>
            </a:fld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8202" name="Rectangle 10"/>
          <p:cNvSpPr>
            <a:spLocks noChangeArrowheads="1"/>
          </p:cNvSpPr>
          <p:nvPr/>
        </p:nvSpPr>
        <p:spPr bwMode="auto">
          <a:xfrm>
            <a:off x="0" y="0"/>
            <a:ext cx="12192000" cy="152400"/>
          </a:xfrm>
          <a:prstGeom prst="rect">
            <a:avLst/>
          </a:prstGeom>
          <a:solidFill>
            <a:srgbClr val="0033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sz="2400">
              <a:latin typeface="Verdana" pitchFamily="-112" charset="0"/>
              <a:ea typeface="+mn-ea"/>
              <a:cs typeface="+mn-cs"/>
            </a:endParaRPr>
          </a:p>
        </p:txBody>
      </p:sp>
      <p:pic>
        <p:nvPicPr>
          <p:cNvPr id="1030" name="Picture 13" descr="cse_logo_blue"/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6505576"/>
            <a:ext cx="571500" cy="35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 descr="Image result for auburn university college of engineering">
            <a:extLst>
              <a:ext uri="{FF2B5EF4-FFF2-40B4-BE49-F238E27FC236}">
                <a16:creationId xmlns:a16="http://schemas.microsoft.com/office/drawing/2014/main" id="{505A58AC-2344-4FB3-94E3-796BC04C2BA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1731" y="5264077"/>
            <a:ext cx="1455506" cy="1212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lang="en-US" sz="4400" b="0" dirty="0">
          <a:solidFill>
            <a:srgbClr val="03244D"/>
          </a:solidFill>
          <a:latin typeface="Calibri" charset="0"/>
          <a:ea typeface="Calibri" charset="0"/>
          <a:cs typeface="Calibri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itchFamily="-65" charset="0"/>
          <a:ea typeface="ＭＳ Ｐゴシック" pitchFamily="-65" charset="-128"/>
          <a:cs typeface="ＭＳ Ｐゴシック" pitchFamily="-65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itchFamily="-65" charset="0"/>
          <a:ea typeface="ＭＳ Ｐゴシック" pitchFamily="-65" charset="-128"/>
          <a:cs typeface="ＭＳ Ｐゴシック" pitchFamily="-65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itchFamily="-65" charset="0"/>
          <a:ea typeface="ＭＳ Ｐゴシック" pitchFamily="-65" charset="-128"/>
          <a:cs typeface="ＭＳ Ｐゴシック" pitchFamily="-65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itchFamily="-65" charset="0"/>
          <a:ea typeface="ＭＳ Ｐゴシック" pitchFamily="-65" charset="-128"/>
          <a:cs typeface="ＭＳ Ｐゴシック" pitchFamily="-65" charset="-128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itchFamily="-65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itchFamily="-65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itchFamily="-65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itchFamily="-65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lang="en-US" sz="3200" dirty="0">
          <a:solidFill>
            <a:srgbClr val="03244D"/>
          </a:solidFill>
          <a:latin typeface="Calibri" charset="0"/>
          <a:ea typeface="Calibri" charset="0"/>
          <a:cs typeface="Calibri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lang="en-US" sz="2800" dirty="0">
          <a:solidFill>
            <a:srgbClr val="03244D"/>
          </a:solidFill>
          <a:latin typeface="Calibri" charset="0"/>
          <a:ea typeface="Calibri" charset="0"/>
          <a:cs typeface="Calibri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lang="en-US" sz="2400" dirty="0">
          <a:solidFill>
            <a:srgbClr val="03244D"/>
          </a:solidFill>
          <a:latin typeface="Calibri" charset="0"/>
          <a:ea typeface="Calibri" charset="0"/>
          <a:cs typeface="Calibri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lang="en-US" sz="2000" dirty="0">
          <a:solidFill>
            <a:srgbClr val="03244D"/>
          </a:solidFill>
          <a:latin typeface="Calibri" charset="0"/>
          <a:ea typeface="Calibri" charset="0"/>
          <a:cs typeface="Calibri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lang="en-US" sz="2000" dirty="0">
          <a:solidFill>
            <a:srgbClr val="03244D"/>
          </a:solidFill>
          <a:latin typeface="Calibri" charset="0"/>
          <a:ea typeface="Calibri" charset="0"/>
          <a:cs typeface="Calibri" charset="0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Verdana" pitchFamily="-65" charset="0"/>
          <a:ea typeface="ＭＳ Ｐゴシック" pitchFamily="-65" charset="-128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Verdana" pitchFamily="-65" charset="0"/>
          <a:ea typeface="ＭＳ Ｐゴシック" pitchFamily="-65" charset="-128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Verdana" pitchFamily="-65" charset="0"/>
          <a:ea typeface="ＭＳ Ｐゴシック" pitchFamily="-65" charset="-128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Verdana" pitchFamily="-65" charset="0"/>
          <a:ea typeface="ＭＳ Ｐゴシック" pitchFamily="-65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5.jpeg"/><Relationship Id="rId7" Type="http://schemas.openxmlformats.org/officeDocument/2006/relationships/diagramColors" Target="../diagrams/colors4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5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.docx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.jpe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5.jpe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5.jpe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267200" y="361950"/>
            <a:ext cx="7086600" cy="1743075"/>
          </a:xfrm>
        </p:spPr>
        <p:txBody>
          <a:bodyPr/>
          <a:lstStyle/>
          <a:p>
            <a:r>
              <a:rPr lang="en-US" dirty="0">
                <a:solidFill>
                  <a:srgbClr val="03244D"/>
                </a:solidFill>
                <a:latin typeface="Calibri" charset="0"/>
                <a:ea typeface="Calibri" charset="0"/>
                <a:cs typeface="Calibri" charset="0"/>
              </a:rPr>
              <a:t>COMP7500</a:t>
            </a:r>
            <a:r>
              <a:rPr lang="en-US" altLang="zh-Hans" dirty="0">
                <a:solidFill>
                  <a:srgbClr val="03244D"/>
                </a:solidFill>
                <a:latin typeface="Calibri" charset="0"/>
                <a:ea typeface="Calibri" charset="0"/>
                <a:cs typeface="Calibri" charset="0"/>
              </a:rPr>
              <a:t>/7506</a:t>
            </a:r>
            <a:r>
              <a:rPr lang="en-US" dirty="0">
                <a:solidFill>
                  <a:srgbClr val="03244D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br>
              <a:rPr lang="en-US" dirty="0">
                <a:solidFill>
                  <a:srgbClr val="03244D"/>
                </a:solidFill>
                <a:latin typeface="Calibri" charset="0"/>
                <a:ea typeface="Calibri" charset="0"/>
                <a:cs typeface="Calibri" charset="0"/>
              </a:rPr>
            </a:br>
            <a:r>
              <a:rPr lang="en-US" dirty="0">
                <a:solidFill>
                  <a:srgbClr val="03244D"/>
                </a:solidFill>
                <a:latin typeface="Calibri" charset="0"/>
                <a:ea typeface="Calibri" charset="0"/>
                <a:cs typeface="Calibri" charset="0"/>
              </a:rPr>
              <a:t>Advanced Operating Systems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988719" y="4191000"/>
            <a:ext cx="5907881" cy="1981200"/>
          </a:xfrm>
          <a:noFill/>
        </p:spPr>
        <p:txBody>
          <a:bodyPr/>
          <a:lstStyle/>
          <a:p>
            <a:pPr>
              <a:spcBef>
                <a:spcPct val="50000"/>
              </a:spcBef>
            </a:pPr>
            <a:r>
              <a:rPr lang="en-US" altLang="zh-CN" b="1" dirty="0">
                <a:solidFill>
                  <a:srgbClr val="03244D"/>
                </a:solidFill>
                <a:latin typeface="Calibri" pitchFamily="34" charset="0"/>
                <a:ea typeface="SimSun" pitchFamily="2" charset="-122"/>
              </a:rPr>
              <a:t>Dr. Xiao Qin</a:t>
            </a:r>
          </a:p>
          <a:p>
            <a:pPr>
              <a:spcBef>
                <a:spcPct val="50000"/>
              </a:spcBef>
            </a:pPr>
            <a:r>
              <a:rPr kumimoji="1" lang="en-US" altLang="en-US" sz="2400" i="1" dirty="0">
                <a:solidFill>
                  <a:srgbClr val="03244D"/>
                </a:solidFill>
                <a:latin typeface="Calibri" pitchFamily="34" charset="0"/>
              </a:rPr>
              <a:t>Auburn University</a:t>
            </a:r>
            <a:br>
              <a:rPr kumimoji="1" lang="en-US" altLang="en-US" sz="2400" i="1" dirty="0">
                <a:solidFill>
                  <a:srgbClr val="03244D"/>
                </a:solidFill>
                <a:latin typeface="Calibri" pitchFamily="34" charset="0"/>
              </a:rPr>
            </a:br>
            <a:r>
              <a:rPr kumimoji="1" lang="en-US" altLang="en-US" sz="2400" i="1" dirty="0">
                <a:solidFill>
                  <a:srgbClr val="03244D"/>
                </a:solidFill>
                <a:latin typeface="Calibri" pitchFamily="34" charset="0"/>
              </a:rPr>
              <a:t>http://www.eng.auburn.edu/~xqin</a:t>
            </a:r>
          </a:p>
          <a:p>
            <a:pPr>
              <a:lnSpc>
                <a:spcPct val="50000"/>
              </a:lnSpc>
              <a:spcBef>
                <a:spcPct val="50000"/>
              </a:spcBef>
            </a:pPr>
            <a:r>
              <a:rPr kumimoji="1" lang="en-US" altLang="en-US" sz="2400" i="1" dirty="0">
                <a:solidFill>
                  <a:srgbClr val="03244D"/>
                </a:solidFill>
                <a:latin typeface="Calibri" pitchFamily="34" charset="0"/>
              </a:rPr>
              <a:t>xqin@auburn.edu</a:t>
            </a:r>
            <a:endParaRPr lang="en-US" sz="2400" dirty="0">
              <a:solidFill>
                <a:srgbClr val="03244D"/>
              </a:solidFill>
            </a:endParaRPr>
          </a:p>
        </p:txBody>
      </p:sp>
      <p:pic>
        <p:nvPicPr>
          <p:cNvPr id="15364" name="Picture 8" descr="SGCOE V 158 28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731963"/>
            <a:ext cx="3810000" cy="3078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2">
            <a:extLst>
              <a:ext uri="{FF2B5EF4-FFF2-40B4-BE49-F238E27FC236}">
                <a16:creationId xmlns:a16="http://schemas.microsoft.com/office/drawing/2014/main" id="{704BCC92-66D4-40D6-BBFE-A3DDF3E500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95800" y="2162956"/>
            <a:ext cx="6858000" cy="174307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</a:defRPr>
            </a:lvl9pPr>
          </a:lstStyle>
          <a:p>
            <a:r>
              <a:rPr lang="en-US" altLang="zh-Hans" sz="3600" b="0" kern="0" dirty="0">
                <a:solidFill>
                  <a:srgbClr val="03244D"/>
                </a:solidFill>
              </a:rPr>
              <a:t>Project</a:t>
            </a:r>
            <a:r>
              <a:rPr lang="zh-Hans" altLang="en-US" sz="3600" b="0" kern="0" dirty="0">
                <a:solidFill>
                  <a:srgbClr val="03244D"/>
                </a:solidFill>
              </a:rPr>
              <a:t> </a:t>
            </a:r>
            <a:r>
              <a:rPr lang="en-US" altLang="zh-Hans" sz="3600" b="0" kern="0" dirty="0">
                <a:solidFill>
                  <a:srgbClr val="03244D"/>
                </a:solidFill>
              </a:rPr>
              <a:t>2</a:t>
            </a:r>
          </a:p>
          <a:p>
            <a:r>
              <a:rPr lang="en-US" altLang="zh-Hans" sz="3600" b="0" kern="0" dirty="0">
                <a:solidFill>
                  <a:srgbClr val="03244D"/>
                </a:solidFill>
              </a:rPr>
              <a:t>A Pipe-based </a:t>
            </a:r>
            <a:r>
              <a:rPr lang="en-US" altLang="zh-Hans" sz="3600" b="0" kern="0" dirty="0" err="1">
                <a:solidFill>
                  <a:srgbClr val="03244D"/>
                </a:solidFill>
              </a:rPr>
              <a:t>WordCount</a:t>
            </a:r>
            <a:r>
              <a:rPr lang="en-US" altLang="zh-Hans" sz="3600" b="0" kern="0" dirty="0">
                <a:solidFill>
                  <a:srgbClr val="03244D"/>
                </a:solidFill>
              </a:rPr>
              <a:t> Tool:</a:t>
            </a:r>
          </a:p>
          <a:p>
            <a:r>
              <a:rPr lang="en-US" sz="3600" b="0" kern="0" dirty="0">
                <a:solidFill>
                  <a:srgbClr val="03244D"/>
                </a:solidFill>
              </a:rPr>
              <a:t>Optional Requirements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vector graphics, text&#10;&#10;Description generated with very high confidence">
            <a:extLst>
              <a:ext uri="{FF2B5EF4-FFF2-40B4-BE49-F238E27FC236}">
                <a16:creationId xmlns:a16="http://schemas.microsoft.com/office/drawing/2014/main" id="{A6E6017C-2665-40FC-860A-591A9D7CF0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873" y="1946086"/>
            <a:ext cx="3072927" cy="3072927"/>
          </a:xfrm>
          <a:prstGeom prst="rect">
            <a:avLst/>
          </a:prstGeom>
        </p:spPr>
      </p:pic>
      <p:sp>
        <p:nvSpPr>
          <p:cNvPr id="6" name="Rectangle 2">
            <a:extLst>
              <a:ext uri="{FF2B5EF4-FFF2-40B4-BE49-F238E27FC236}">
                <a16:creationId xmlns:a16="http://schemas.microsoft.com/office/drawing/2014/main" id="{C4267883-7DEE-4F88-B1B3-F4B524C60E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" y="304800"/>
            <a:ext cx="11887200" cy="8382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0">
                <a:solidFill>
                  <a:srgbClr val="03244D"/>
                </a:solidFill>
                <a:latin typeface="Calibri" charset="0"/>
                <a:ea typeface="Calibri" charset="0"/>
                <a:cs typeface="Calibri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</a:defRPr>
            </a:lvl9pPr>
          </a:lstStyle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Performance Evaluation</a:t>
            </a:r>
            <a:r>
              <a:rPr lang="en-US" dirty="0"/>
              <a:t> </a:t>
            </a:r>
            <a:r>
              <a:rPr lang="en-US" dirty="0">
                <a:solidFill>
                  <a:srgbClr val="DD550C"/>
                </a:solidFill>
              </a:rPr>
              <a:t>(Optional Requirement 4)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08305D32-21E1-6142-B97E-6058D8FBCEE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32728394"/>
              </p:ext>
            </p:extLst>
          </p:nvPr>
        </p:nvGraphicFramePr>
        <p:xfrm>
          <a:off x="3314700" y="1362414"/>
          <a:ext cx="8115300" cy="50468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271A3FDC-3A2C-478B-A080-143B509BEE0E}"/>
              </a:ext>
            </a:extLst>
          </p:cNvPr>
          <p:cNvSpPr/>
          <p:nvPr/>
        </p:nvSpPr>
        <p:spPr>
          <a:xfrm>
            <a:off x="667481" y="4933489"/>
            <a:ext cx="2397644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b="0" dirty="0">
                <a:solidFill>
                  <a:srgbClr val="03244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Difficulty Level </a:t>
            </a:r>
          </a:p>
          <a:p>
            <a:pPr algn="ctr"/>
            <a:r>
              <a:rPr lang="en-US" sz="2800" b="0" dirty="0">
                <a:solidFill>
                  <a:srgbClr val="DD550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Impossible</a:t>
            </a:r>
            <a:endParaRPr lang="en-US" sz="2800" dirty="0">
              <a:solidFill>
                <a:srgbClr val="DD550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19990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5051" y="2286000"/>
            <a:ext cx="10896600" cy="3537509"/>
          </a:xfrm>
        </p:spPr>
        <p:txBody>
          <a:bodyPr/>
          <a:lstStyle/>
          <a:p>
            <a:pPr marL="742950" indent="-742950">
              <a:spcBef>
                <a:spcPts val="1200"/>
              </a:spcBef>
              <a:spcAft>
                <a:spcPts val="600"/>
              </a:spcAft>
              <a:buAutoNum type="alphaUcParenR"/>
            </a:pPr>
            <a:r>
              <a:rPr lang="en-US" alt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Beginner </a:t>
            </a:r>
            <a:endParaRPr lang="en-US" sz="3600" dirty="0">
              <a:solidFill>
                <a:srgbClr val="03244D"/>
              </a:solidFill>
            </a:endParaRPr>
          </a:p>
          <a:p>
            <a:pPr marL="742950" indent="-742950">
              <a:spcBef>
                <a:spcPts val="1200"/>
              </a:spcBef>
              <a:spcAft>
                <a:spcPts val="600"/>
              </a:spcAft>
              <a:buFontTx/>
              <a:buAutoNum type="alphaUcParenR"/>
            </a:pPr>
            <a:r>
              <a:rPr lang="fr-FR" alt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Normal: </a:t>
            </a:r>
            <a:r>
              <a:rPr lang="en-US" alt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Separate</a:t>
            </a:r>
            <a:r>
              <a:rPr lang="fr-FR" alt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 Compilation </a:t>
            </a:r>
          </a:p>
          <a:p>
            <a:pPr marL="742950" indent="-742950">
              <a:spcBef>
                <a:spcPts val="1200"/>
              </a:spcBef>
              <a:spcAft>
                <a:spcPts val="600"/>
              </a:spcAft>
              <a:buAutoNum type="alphaUcParenR"/>
            </a:pPr>
            <a:r>
              <a:rPr lang="en-US" alt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Hard: Handle Large Files</a:t>
            </a:r>
          </a:p>
          <a:p>
            <a:pPr marL="742950" indent="-742950">
              <a:spcBef>
                <a:spcPts val="1200"/>
              </a:spcBef>
              <a:spcAft>
                <a:spcPts val="600"/>
              </a:spcAft>
              <a:buFontTx/>
              <a:buAutoNum type="alphaUcParenR"/>
            </a:pPr>
            <a:r>
              <a:rPr lang="en-US" alt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Nightmare or above: Configuration, Performance Evaluation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2210E054-6EF3-47F2-9179-383ECC240DB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457200"/>
            <a:ext cx="11049000" cy="1676400"/>
          </a:xfrm>
        </p:spPr>
        <p:txBody>
          <a:bodyPr/>
          <a:lstStyle/>
          <a:p>
            <a:pPr algn="l"/>
            <a:r>
              <a:rPr lang="en-US" b="0" dirty="0">
                <a:solidFill>
                  <a:srgbClr val="DD550C"/>
                </a:solidFill>
                <a:ea typeface="MS PGothic" charset="0"/>
              </a:rPr>
              <a:t>Exercise  1 (</a:t>
            </a:r>
            <a:r>
              <a:rPr lang="en-US" b="0" dirty="0" err="1">
                <a:solidFill>
                  <a:srgbClr val="DD550C"/>
                </a:solidFill>
                <a:ea typeface="MS PGothic" charset="0"/>
              </a:rPr>
              <a:t>Plickers</a:t>
            </a:r>
            <a:r>
              <a:rPr lang="en-US" b="0" dirty="0">
                <a:solidFill>
                  <a:srgbClr val="DD550C"/>
                </a:solidFill>
                <a:ea typeface="MS PGothic" charset="0"/>
              </a:rPr>
              <a:t>): </a:t>
            </a: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Which difficulty level (i.e., option) in Project 1 will you choose?</a:t>
            </a:r>
            <a:endParaRPr lang="en-US" altLang="en-US" b="0" dirty="0">
              <a:solidFill>
                <a:srgbClr val="0324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7288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11F001E-4D1B-4540-9695-8F4042A9CC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150" y="1114425"/>
            <a:ext cx="10553700" cy="462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5020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>
            <a:extLst>
              <a:ext uri="{FF2B5EF4-FFF2-40B4-BE49-F238E27FC236}">
                <a16:creationId xmlns:a16="http://schemas.microsoft.com/office/drawing/2014/main" id="{C4267883-7DEE-4F88-B1B3-F4B524C60E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0" y="269222"/>
            <a:ext cx="3810000" cy="1732474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0">
                <a:solidFill>
                  <a:srgbClr val="03244D"/>
                </a:solidFill>
                <a:latin typeface="Calibri" charset="0"/>
                <a:ea typeface="Calibri" charset="0"/>
                <a:cs typeface="Calibri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</a:defRPr>
            </a:lvl9pPr>
          </a:lstStyle>
          <a:p>
            <a:r>
              <a:rPr lang="en-US" dirty="0"/>
              <a:t>Optional Requirements</a:t>
            </a:r>
          </a:p>
        </p:txBody>
      </p:sp>
      <p:sp>
        <p:nvSpPr>
          <p:cNvPr id="5" name="Down Arrow 8">
            <a:extLst>
              <a:ext uri="{FF2B5EF4-FFF2-40B4-BE49-F238E27FC236}">
                <a16:creationId xmlns:a16="http://schemas.microsoft.com/office/drawing/2014/main" id="{61E6068E-19AC-41F4-BD17-8107B679610C}"/>
              </a:ext>
            </a:extLst>
          </p:cNvPr>
          <p:cNvSpPr/>
          <p:nvPr/>
        </p:nvSpPr>
        <p:spPr bwMode="auto">
          <a:xfrm>
            <a:off x="2579540" y="1222987"/>
            <a:ext cx="612829" cy="739775"/>
          </a:xfrm>
          <a:prstGeom prst="downArrow">
            <a:avLst/>
          </a:prstGeom>
          <a:solidFill>
            <a:srgbClr val="DD550C"/>
          </a:solidFill>
          <a:ln w="9525" cap="flat" cmpd="sng" algn="ctr">
            <a:solidFill>
              <a:srgbClr val="DD550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-65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1B18C84-F584-45B2-A5D4-7B09ACC1B26D}"/>
              </a:ext>
            </a:extLst>
          </p:cNvPr>
          <p:cNvSpPr txBox="1"/>
          <p:nvPr/>
        </p:nvSpPr>
        <p:spPr>
          <a:xfrm>
            <a:off x="1512740" y="649532"/>
            <a:ext cx="7086600" cy="523220"/>
          </a:xfrm>
          <a:prstGeom prst="rect">
            <a:avLst/>
          </a:prstGeom>
          <a:solidFill>
            <a:srgbClr val="F68026">
              <a:alpha val="20000"/>
            </a:srgbClr>
          </a:solidFill>
          <a:ln w="114300" cmpd="thickThin">
            <a:solidFill>
              <a:srgbClr val="DD550C"/>
            </a:solidFill>
          </a:ln>
        </p:spPr>
        <p:txBody>
          <a:bodyPr wrap="square" rtlCol="0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 sz="2800" b="0" dirty="0">
                <a:solidFill>
                  <a:srgbClr val="03244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Mandatory Requirements: </a:t>
            </a:r>
            <a:r>
              <a:rPr lang="en-US" sz="2800" b="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(Beginner)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43538A-0DE6-4CFD-9821-B9D570C1B883}"/>
              </a:ext>
            </a:extLst>
          </p:cNvPr>
          <p:cNvSpPr txBox="1"/>
          <p:nvPr/>
        </p:nvSpPr>
        <p:spPr>
          <a:xfrm>
            <a:off x="826940" y="2051148"/>
            <a:ext cx="3505200" cy="523220"/>
          </a:xfrm>
          <a:prstGeom prst="rect">
            <a:avLst/>
          </a:prstGeom>
          <a:solidFill>
            <a:srgbClr val="F68026">
              <a:alpha val="20000"/>
            </a:srgbClr>
          </a:solidFill>
          <a:ln w="114300" cmpd="thickThin">
            <a:solidFill>
              <a:srgbClr val="DD550C"/>
            </a:solidFill>
          </a:ln>
        </p:spPr>
        <p:txBody>
          <a:bodyPr wrap="square" rtlCol="0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US" sz="2800" b="0" dirty="0">
                <a:solidFill>
                  <a:srgbClr val="03244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Programming Skill: </a:t>
            </a:r>
          </a:p>
        </p:txBody>
      </p:sp>
      <p:sp>
        <p:nvSpPr>
          <p:cNvPr id="4" name="Star: 5 Points 3">
            <a:extLst>
              <a:ext uri="{FF2B5EF4-FFF2-40B4-BE49-F238E27FC236}">
                <a16:creationId xmlns:a16="http://schemas.microsoft.com/office/drawing/2014/main" id="{23E3E61D-C39A-42C9-8499-CC100378A71B}"/>
              </a:ext>
            </a:extLst>
          </p:cNvPr>
          <p:cNvSpPr/>
          <p:nvPr/>
        </p:nvSpPr>
        <p:spPr bwMode="auto">
          <a:xfrm>
            <a:off x="3798740" y="2109215"/>
            <a:ext cx="381000" cy="398828"/>
          </a:xfrm>
          <a:prstGeom prst="star5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-65" charset="0"/>
            </a:endParaRPr>
          </a:p>
        </p:txBody>
      </p:sp>
      <p:sp>
        <p:nvSpPr>
          <p:cNvPr id="13" name="Down Arrow 8">
            <a:extLst>
              <a:ext uri="{FF2B5EF4-FFF2-40B4-BE49-F238E27FC236}">
                <a16:creationId xmlns:a16="http://schemas.microsoft.com/office/drawing/2014/main" id="{86809D33-4463-4EDC-82B4-08FCE1E0BEC6}"/>
              </a:ext>
            </a:extLst>
          </p:cNvPr>
          <p:cNvSpPr/>
          <p:nvPr/>
        </p:nvSpPr>
        <p:spPr bwMode="auto">
          <a:xfrm>
            <a:off x="6081511" y="1223482"/>
            <a:ext cx="612829" cy="739775"/>
          </a:xfrm>
          <a:prstGeom prst="downArrow">
            <a:avLst/>
          </a:prstGeom>
          <a:solidFill>
            <a:srgbClr val="DD550C"/>
          </a:solidFill>
          <a:ln w="9525" cap="flat" cmpd="sng" algn="ctr">
            <a:solidFill>
              <a:srgbClr val="DD550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-65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A4BCEDB-BEBB-4E1F-834B-270C12F7237A}"/>
              </a:ext>
            </a:extLst>
          </p:cNvPr>
          <p:cNvSpPr txBox="1"/>
          <p:nvPr/>
        </p:nvSpPr>
        <p:spPr>
          <a:xfrm>
            <a:off x="4713140" y="2047019"/>
            <a:ext cx="4267200" cy="523220"/>
          </a:xfrm>
          <a:prstGeom prst="rect">
            <a:avLst/>
          </a:prstGeom>
          <a:solidFill>
            <a:srgbClr val="F68026">
              <a:alpha val="20000"/>
            </a:srgbClr>
          </a:solidFill>
          <a:ln w="114300" cmpd="thickThin">
            <a:solidFill>
              <a:srgbClr val="DD550C"/>
            </a:solidFill>
          </a:ln>
        </p:spPr>
        <p:txBody>
          <a:bodyPr wrap="square" rtlCol="0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US" sz="2800" b="0" dirty="0">
                <a:solidFill>
                  <a:srgbClr val="03244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Programming Skill: </a:t>
            </a:r>
          </a:p>
        </p:txBody>
      </p:sp>
      <p:sp>
        <p:nvSpPr>
          <p:cNvPr id="15" name="Star: 5 Points 14">
            <a:extLst>
              <a:ext uri="{FF2B5EF4-FFF2-40B4-BE49-F238E27FC236}">
                <a16:creationId xmlns:a16="http://schemas.microsoft.com/office/drawing/2014/main" id="{8AB51DC4-E39E-406A-92B1-3A9C84F87D1E}"/>
              </a:ext>
            </a:extLst>
          </p:cNvPr>
          <p:cNvSpPr/>
          <p:nvPr/>
        </p:nvSpPr>
        <p:spPr bwMode="auto">
          <a:xfrm>
            <a:off x="7608740" y="2097332"/>
            <a:ext cx="381000" cy="398828"/>
          </a:xfrm>
          <a:prstGeom prst="star5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-65" charset="0"/>
            </a:endParaRPr>
          </a:p>
        </p:txBody>
      </p:sp>
      <p:sp>
        <p:nvSpPr>
          <p:cNvPr id="16" name="Star: 5 Points 15">
            <a:extLst>
              <a:ext uri="{FF2B5EF4-FFF2-40B4-BE49-F238E27FC236}">
                <a16:creationId xmlns:a16="http://schemas.microsoft.com/office/drawing/2014/main" id="{96FB381A-B1B0-43B9-9ADA-C7AC855D0F04}"/>
              </a:ext>
            </a:extLst>
          </p:cNvPr>
          <p:cNvSpPr/>
          <p:nvPr/>
        </p:nvSpPr>
        <p:spPr bwMode="auto">
          <a:xfrm>
            <a:off x="8042790" y="2091079"/>
            <a:ext cx="381000" cy="398828"/>
          </a:xfrm>
          <a:prstGeom prst="star5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-65" charset="0"/>
            </a:endParaRPr>
          </a:p>
        </p:txBody>
      </p:sp>
      <p:sp>
        <p:nvSpPr>
          <p:cNvPr id="17" name="Star: 5 Points 16">
            <a:extLst>
              <a:ext uri="{FF2B5EF4-FFF2-40B4-BE49-F238E27FC236}">
                <a16:creationId xmlns:a16="http://schemas.microsoft.com/office/drawing/2014/main" id="{C2410F7E-565E-4DA6-8DC2-3196B7291F82}"/>
              </a:ext>
            </a:extLst>
          </p:cNvPr>
          <p:cNvSpPr/>
          <p:nvPr/>
        </p:nvSpPr>
        <p:spPr bwMode="auto">
          <a:xfrm>
            <a:off x="8446940" y="2097332"/>
            <a:ext cx="381000" cy="398828"/>
          </a:xfrm>
          <a:prstGeom prst="star5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-65" charset="0"/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65A902F-BCFA-49E0-9BC8-8FFB6187CA1F}"/>
              </a:ext>
            </a:extLst>
          </p:cNvPr>
          <p:cNvGrpSpPr/>
          <p:nvPr/>
        </p:nvGrpSpPr>
        <p:grpSpPr>
          <a:xfrm>
            <a:off x="598340" y="2576757"/>
            <a:ext cx="3733800" cy="1780262"/>
            <a:chOff x="598340" y="2576757"/>
            <a:chExt cx="3733800" cy="1780262"/>
          </a:xfrm>
        </p:grpSpPr>
        <p:sp>
          <p:nvSpPr>
            <p:cNvPr id="18" name="Down Arrow 8">
              <a:extLst>
                <a:ext uri="{FF2B5EF4-FFF2-40B4-BE49-F238E27FC236}">
                  <a16:creationId xmlns:a16="http://schemas.microsoft.com/office/drawing/2014/main" id="{6C68567E-DCB7-4E31-B834-9B301EF84A2A}"/>
                </a:ext>
              </a:extLst>
            </p:cNvPr>
            <p:cNvSpPr/>
            <p:nvPr/>
          </p:nvSpPr>
          <p:spPr bwMode="auto">
            <a:xfrm>
              <a:off x="2274740" y="2576757"/>
              <a:ext cx="612829" cy="739775"/>
            </a:xfrm>
            <a:prstGeom prst="downArrow">
              <a:avLst/>
            </a:prstGeom>
            <a:solidFill>
              <a:srgbClr val="DD550C"/>
            </a:solidFill>
            <a:ln w="9525" cap="flat" cmpd="sng" algn="ctr">
              <a:solidFill>
                <a:srgbClr val="DD550C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-65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D73730B-C110-466D-8227-C8B6DDCD8493}"/>
                </a:ext>
              </a:extLst>
            </p:cNvPr>
            <p:cNvSpPr txBox="1"/>
            <p:nvPr/>
          </p:nvSpPr>
          <p:spPr>
            <a:xfrm>
              <a:off x="598340" y="3402912"/>
              <a:ext cx="3733800" cy="954107"/>
            </a:xfrm>
            <a:prstGeom prst="rect">
              <a:avLst/>
            </a:prstGeom>
            <a:solidFill>
              <a:srgbClr val="F68026">
                <a:alpha val="20000"/>
              </a:srgbClr>
            </a:solidFill>
            <a:ln w="114300" cmpd="thickThin">
              <a:solidFill>
                <a:srgbClr val="DD550C"/>
              </a:solidFill>
            </a:ln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2800" b="0" dirty="0">
                  <a:solidFill>
                    <a:srgbClr val="03244D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Option 1: </a:t>
              </a:r>
              <a:r>
                <a:rPr lang="en-US" sz="2800" b="0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(Normal)</a:t>
              </a:r>
            </a:p>
            <a:p>
              <a:pPr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2800" b="0" dirty="0">
                  <a:solidFill>
                    <a:srgbClr val="03244D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Separate Compilation 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E1B3BB8-14A9-4995-9EE9-61E810764D93}"/>
              </a:ext>
            </a:extLst>
          </p:cNvPr>
          <p:cNvGrpSpPr/>
          <p:nvPr/>
        </p:nvGrpSpPr>
        <p:grpSpPr>
          <a:xfrm>
            <a:off x="5170340" y="2576757"/>
            <a:ext cx="3505200" cy="1770082"/>
            <a:chOff x="5170340" y="2576757"/>
            <a:chExt cx="3505200" cy="1770082"/>
          </a:xfrm>
        </p:grpSpPr>
        <p:sp>
          <p:nvSpPr>
            <p:cNvPr id="19" name="Down Arrow 8">
              <a:extLst>
                <a:ext uri="{FF2B5EF4-FFF2-40B4-BE49-F238E27FC236}">
                  <a16:creationId xmlns:a16="http://schemas.microsoft.com/office/drawing/2014/main" id="{2BF1AD51-3979-4E4B-A36C-418FED6E9711}"/>
                </a:ext>
              </a:extLst>
            </p:cNvPr>
            <p:cNvSpPr/>
            <p:nvPr/>
          </p:nvSpPr>
          <p:spPr bwMode="auto">
            <a:xfrm>
              <a:off x="6614911" y="2576757"/>
              <a:ext cx="612829" cy="739775"/>
            </a:xfrm>
            <a:prstGeom prst="downArrow">
              <a:avLst/>
            </a:prstGeom>
            <a:solidFill>
              <a:srgbClr val="DD550C"/>
            </a:solidFill>
            <a:ln w="9525" cap="flat" cmpd="sng" algn="ctr">
              <a:solidFill>
                <a:srgbClr val="DD550C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-65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1D38445-E0BD-4C5A-8E67-5005286C6E34}"/>
                </a:ext>
              </a:extLst>
            </p:cNvPr>
            <p:cNvSpPr txBox="1"/>
            <p:nvPr/>
          </p:nvSpPr>
          <p:spPr>
            <a:xfrm>
              <a:off x="5170340" y="3392732"/>
              <a:ext cx="3505200" cy="954107"/>
            </a:xfrm>
            <a:prstGeom prst="rect">
              <a:avLst/>
            </a:prstGeom>
            <a:solidFill>
              <a:srgbClr val="F68026">
                <a:alpha val="20000"/>
              </a:srgbClr>
            </a:solidFill>
            <a:ln w="114300" cmpd="thickThin">
              <a:solidFill>
                <a:srgbClr val="DD550C"/>
              </a:solidFill>
            </a:ln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2800" b="0" dirty="0">
                  <a:solidFill>
                    <a:srgbClr val="03244D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Option 2: </a:t>
              </a:r>
              <a:r>
                <a:rPr lang="en-US" sz="2800" b="0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(Hard) </a:t>
              </a:r>
            </a:p>
            <a:p>
              <a:pPr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2800" b="0" dirty="0">
                  <a:solidFill>
                    <a:srgbClr val="03244D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Handle Large Files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0A27D6B3-9045-4C48-993B-D8F0A31F1047}"/>
              </a:ext>
            </a:extLst>
          </p:cNvPr>
          <p:cNvGrpSpPr/>
          <p:nvPr/>
        </p:nvGrpSpPr>
        <p:grpSpPr>
          <a:xfrm>
            <a:off x="7227740" y="4383332"/>
            <a:ext cx="3886199" cy="1784528"/>
            <a:chOff x="7227740" y="4383332"/>
            <a:chExt cx="3886199" cy="1784528"/>
          </a:xfrm>
        </p:grpSpPr>
        <p:sp>
          <p:nvSpPr>
            <p:cNvPr id="24" name="Down Arrow 8">
              <a:extLst>
                <a:ext uri="{FF2B5EF4-FFF2-40B4-BE49-F238E27FC236}">
                  <a16:creationId xmlns:a16="http://schemas.microsoft.com/office/drawing/2014/main" id="{888B56C5-C70C-47BF-AE2B-66062D4735CF}"/>
                </a:ext>
              </a:extLst>
            </p:cNvPr>
            <p:cNvSpPr/>
            <p:nvPr/>
          </p:nvSpPr>
          <p:spPr bwMode="auto">
            <a:xfrm>
              <a:off x="7608740" y="4383332"/>
              <a:ext cx="612829" cy="739775"/>
            </a:xfrm>
            <a:prstGeom prst="downArrow">
              <a:avLst/>
            </a:prstGeom>
            <a:solidFill>
              <a:srgbClr val="DD550C"/>
            </a:solidFill>
            <a:ln w="9525" cap="flat" cmpd="sng" algn="ctr">
              <a:solidFill>
                <a:srgbClr val="DD550C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-65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9EBF5D7-CB3C-4605-9847-4BDA738EBF12}"/>
                </a:ext>
              </a:extLst>
            </p:cNvPr>
            <p:cNvSpPr txBox="1"/>
            <p:nvPr/>
          </p:nvSpPr>
          <p:spPr>
            <a:xfrm>
              <a:off x="7227740" y="5213753"/>
              <a:ext cx="3886199" cy="954107"/>
            </a:xfrm>
            <a:prstGeom prst="rect">
              <a:avLst/>
            </a:prstGeom>
            <a:solidFill>
              <a:srgbClr val="F68026">
                <a:alpha val="20000"/>
              </a:srgbClr>
            </a:solidFill>
            <a:ln w="114300" cmpd="thickThin">
              <a:solidFill>
                <a:srgbClr val="DD550C"/>
              </a:solidFill>
            </a:ln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2800" b="0" dirty="0">
                  <a:solidFill>
                    <a:srgbClr val="03244D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Option 4 </a:t>
              </a:r>
              <a:r>
                <a:rPr lang="en-US" sz="2800" b="0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(Impossible)</a:t>
              </a:r>
              <a:r>
                <a:rPr lang="en-US" sz="2800" b="0" dirty="0">
                  <a:solidFill>
                    <a:srgbClr val="03244D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: </a:t>
              </a:r>
            </a:p>
            <a:p>
              <a:pPr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2800" b="0" dirty="0">
                  <a:solidFill>
                    <a:srgbClr val="03244D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Performance Evaluation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CC0FF171-190D-452A-B59A-B989F01496EB}"/>
              </a:ext>
            </a:extLst>
          </p:cNvPr>
          <p:cNvGrpSpPr/>
          <p:nvPr/>
        </p:nvGrpSpPr>
        <p:grpSpPr>
          <a:xfrm>
            <a:off x="3200085" y="4383332"/>
            <a:ext cx="3596414" cy="1788868"/>
            <a:chOff x="3200085" y="4383332"/>
            <a:chExt cx="3596414" cy="1788868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23AD227-280C-4752-8D50-9D659897317E}"/>
                </a:ext>
              </a:extLst>
            </p:cNvPr>
            <p:cNvSpPr txBox="1"/>
            <p:nvPr/>
          </p:nvSpPr>
          <p:spPr>
            <a:xfrm>
              <a:off x="3200085" y="5218093"/>
              <a:ext cx="3596414" cy="954107"/>
            </a:xfrm>
            <a:prstGeom prst="rect">
              <a:avLst/>
            </a:prstGeom>
            <a:solidFill>
              <a:srgbClr val="F68026">
                <a:alpha val="20000"/>
              </a:srgbClr>
            </a:solidFill>
            <a:ln w="114300" cmpd="thickThin">
              <a:solidFill>
                <a:srgbClr val="DD550C"/>
              </a:solidFill>
            </a:ln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2800" b="0" dirty="0">
                  <a:solidFill>
                    <a:srgbClr val="03244D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Option 3 </a:t>
              </a:r>
              <a:r>
                <a:rPr lang="en-US" sz="2800" b="0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(Nightmare)</a:t>
              </a:r>
              <a:r>
                <a:rPr lang="en-US" sz="2800" b="0" dirty="0">
                  <a:solidFill>
                    <a:srgbClr val="03244D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: </a:t>
              </a:r>
            </a:p>
            <a:p>
              <a:pPr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2800" b="0" dirty="0">
                  <a:solidFill>
                    <a:srgbClr val="03244D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Configuration</a:t>
              </a:r>
            </a:p>
          </p:txBody>
        </p:sp>
        <p:sp>
          <p:nvSpPr>
            <p:cNvPr id="26" name="Down Arrow 8">
              <a:extLst>
                <a:ext uri="{FF2B5EF4-FFF2-40B4-BE49-F238E27FC236}">
                  <a16:creationId xmlns:a16="http://schemas.microsoft.com/office/drawing/2014/main" id="{D25ECB3C-8B1F-4CBB-A3C7-630E0443F325}"/>
                </a:ext>
              </a:extLst>
            </p:cNvPr>
            <p:cNvSpPr/>
            <p:nvPr/>
          </p:nvSpPr>
          <p:spPr bwMode="auto">
            <a:xfrm>
              <a:off x="5635571" y="4383332"/>
              <a:ext cx="612829" cy="739775"/>
            </a:xfrm>
            <a:prstGeom prst="downArrow">
              <a:avLst/>
            </a:prstGeom>
            <a:solidFill>
              <a:srgbClr val="DD550C"/>
            </a:solidFill>
            <a:ln w="9525" cap="flat" cmpd="sng" algn="ctr">
              <a:solidFill>
                <a:srgbClr val="DD550C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-65" charset="0"/>
              </a:endParaRPr>
            </a:p>
          </p:txBody>
        </p:sp>
      </p:grpSp>
      <p:pic>
        <p:nvPicPr>
          <p:cNvPr id="27" name="Picture 26" descr="A picture containing vector graphics, text&#10;&#10;Description generated with very high confidence">
            <a:extLst>
              <a:ext uri="{FF2B5EF4-FFF2-40B4-BE49-F238E27FC236}">
                <a16:creationId xmlns:a16="http://schemas.microsoft.com/office/drawing/2014/main" id="{7615515E-4C4B-48CA-902D-3693DD4D60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7343" y="1892536"/>
            <a:ext cx="3072927" cy="3072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257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3388274-BA86-204E-9E66-A4C59A96A2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457200"/>
            <a:ext cx="12192000" cy="7620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74045E6-D4B6-48A3-8D04-EC4507BB9DCF}"/>
              </a:ext>
            </a:extLst>
          </p:cNvPr>
          <p:cNvSpPr/>
          <p:nvPr/>
        </p:nvSpPr>
        <p:spPr>
          <a:xfrm>
            <a:off x="304800" y="152400"/>
            <a:ext cx="5715000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 sz="44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Option 4: </a:t>
            </a:r>
          </a:p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 sz="44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Performance Evaluation</a:t>
            </a: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6853882-A397-4C5A-A824-FC70127C3F60}"/>
              </a:ext>
            </a:extLst>
          </p:cNvPr>
          <p:cNvSpPr/>
          <p:nvPr/>
        </p:nvSpPr>
        <p:spPr>
          <a:xfrm>
            <a:off x="304800" y="2743825"/>
            <a:ext cx="3886200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 sz="44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Difficulty Level: </a:t>
            </a:r>
          </a:p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 sz="44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Impossible</a:t>
            </a:r>
            <a:endParaRPr lang="en-US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39067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vector graphics, text&#10;&#10;Description generated with very high confidence">
            <a:extLst>
              <a:ext uri="{FF2B5EF4-FFF2-40B4-BE49-F238E27FC236}">
                <a16:creationId xmlns:a16="http://schemas.microsoft.com/office/drawing/2014/main" id="{A6E6017C-2665-40FC-860A-591A9D7CF0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873" y="1946086"/>
            <a:ext cx="3072927" cy="3072927"/>
          </a:xfrm>
          <a:prstGeom prst="rect">
            <a:avLst/>
          </a:prstGeom>
        </p:spPr>
      </p:pic>
      <p:sp>
        <p:nvSpPr>
          <p:cNvPr id="6" name="Rectangle 2">
            <a:extLst>
              <a:ext uri="{FF2B5EF4-FFF2-40B4-BE49-F238E27FC236}">
                <a16:creationId xmlns:a16="http://schemas.microsoft.com/office/drawing/2014/main" id="{C4267883-7DEE-4F88-B1B3-F4B524C60E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304800"/>
            <a:ext cx="11049000" cy="8382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0">
                <a:solidFill>
                  <a:srgbClr val="03244D"/>
                </a:solidFill>
                <a:latin typeface="Calibri" charset="0"/>
                <a:ea typeface="Calibri" charset="0"/>
                <a:cs typeface="Calibri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</a:defRPr>
            </a:lvl9pPr>
          </a:lstStyle>
          <a:p>
            <a:r>
              <a:rPr lang="en-US" dirty="0"/>
              <a:t>Separate Compilation </a:t>
            </a:r>
            <a:r>
              <a:rPr lang="en-US" dirty="0">
                <a:solidFill>
                  <a:srgbClr val="DD550C"/>
                </a:solidFill>
              </a:rPr>
              <a:t>(Optional Requirement 1)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08305D32-21E1-6142-B97E-6058D8FBCEE2}"/>
              </a:ext>
            </a:extLst>
          </p:cNvPr>
          <p:cNvGraphicFramePr/>
          <p:nvPr/>
        </p:nvGraphicFramePr>
        <p:xfrm>
          <a:off x="3314700" y="1362414"/>
          <a:ext cx="8115300" cy="50468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58662C7E-CF80-4B6D-A9A2-D415FD44FD04}"/>
              </a:ext>
            </a:extLst>
          </p:cNvPr>
          <p:cNvSpPr/>
          <p:nvPr/>
        </p:nvSpPr>
        <p:spPr>
          <a:xfrm>
            <a:off x="667481" y="4933489"/>
            <a:ext cx="2397644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b="0" dirty="0">
                <a:solidFill>
                  <a:srgbClr val="03244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Difficulty Level </a:t>
            </a:r>
          </a:p>
          <a:p>
            <a:pPr algn="ctr"/>
            <a:r>
              <a:rPr lang="en-US" sz="2800" b="0" dirty="0">
                <a:solidFill>
                  <a:srgbClr val="DD550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Normal</a:t>
            </a:r>
            <a:endParaRPr lang="en-US" sz="2800" dirty="0">
              <a:solidFill>
                <a:srgbClr val="DD550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19610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/>
          <p:cNvGraphicFramePr>
            <a:graphicFrameLocks noChangeAspect="1"/>
          </p:cNvGraphicFramePr>
          <p:nvPr/>
        </p:nvGraphicFramePr>
        <p:xfrm>
          <a:off x="4317569" y="381000"/>
          <a:ext cx="6934200" cy="58674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3" imgW="5486198" imgH="5562395" progId="Word.Document.12">
                  <p:embed/>
                </p:oleObj>
              </mc:Choice>
              <mc:Fallback>
                <p:oleObj name="Document" r:id="rId3" imgW="5486198" imgH="5562395" progId="Word.Document.12">
                  <p:embed/>
                  <p:pic>
                    <p:nvPicPr>
                      <p:cNvPr id="3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17569" y="381000"/>
                        <a:ext cx="6934200" cy="586740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2">
            <a:extLst>
              <a:ext uri="{FF2B5EF4-FFF2-40B4-BE49-F238E27FC236}">
                <a16:creationId xmlns:a16="http://schemas.microsoft.com/office/drawing/2014/main" id="{8C5FEEDF-401F-D843-8223-DB8A2A69D9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3974" y="402956"/>
            <a:ext cx="3352800" cy="16002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0">
                <a:solidFill>
                  <a:srgbClr val="03244D"/>
                </a:solidFill>
                <a:latin typeface="Calibri" charset="0"/>
                <a:ea typeface="Calibri" charset="0"/>
                <a:cs typeface="Calibri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</a:defRPr>
            </a:lvl9pPr>
          </a:lstStyle>
          <a:p>
            <a:r>
              <a:rPr lang="en-US" dirty="0"/>
              <a:t>Separate Compilation</a:t>
            </a:r>
            <a:endParaRPr lang="en-US" dirty="0">
              <a:solidFill>
                <a:srgbClr val="DD550C"/>
              </a:solidFill>
            </a:endParaRPr>
          </a:p>
        </p:txBody>
      </p:sp>
      <p:pic>
        <p:nvPicPr>
          <p:cNvPr id="7" name="Picture 6" descr="A picture containing vector graphics, text&#10;&#10;Description generated with very high confidence">
            <a:extLst>
              <a:ext uri="{FF2B5EF4-FFF2-40B4-BE49-F238E27FC236}">
                <a16:creationId xmlns:a16="http://schemas.microsoft.com/office/drawing/2014/main" id="{3B3302A6-7A33-9342-80B7-D6F73A7B26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0600" y="2165888"/>
            <a:ext cx="3072927" cy="307292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0965D8B-5C11-4AE7-B8FF-C73B40C7A711}"/>
              </a:ext>
            </a:extLst>
          </p:cNvPr>
          <p:cNvSpPr/>
          <p:nvPr/>
        </p:nvSpPr>
        <p:spPr>
          <a:xfrm>
            <a:off x="1328241" y="5181600"/>
            <a:ext cx="2397644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b="0" dirty="0">
                <a:solidFill>
                  <a:srgbClr val="03244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Difficulty Level </a:t>
            </a:r>
          </a:p>
          <a:p>
            <a:pPr algn="ctr"/>
            <a:r>
              <a:rPr lang="en-US" sz="2800" b="0" dirty="0">
                <a:solidFill>
                  <a:srgbClr val="DD550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Normal</a:t>
            </a:r>
            <a:endParaRPr lang="en-US" sz="2800" dirty="0">
              <a:solidFill>
                <a:srgbClr val="DD550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7216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8BC76-4488-2248-91F6-1561657830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296416"/>
            <a:ext cx="10515600" cy="838200"/>
          </a:xfrm>
        </p:spPr>
        <p:txBody>
          <a:bodyPr/>
          <a:lstStyle/>
          <a:p>
            <a:r>
              <a:rPr lang="en-US" dirty="0"/>
              <a:t>An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683C2D-8F6B-DD46-9170-C97F8F47AA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6834" y="1186554"/>
            <a:ext cx="10972800" cy="2919861"/>
          </a:xfrm>
        </p:spPr>
        <p:txBody>
          <a:bodyPr/>
          <a:lstStyle/>
          <a:p>
            <a:pPr marL="0" indent="0" algn="ctr">
              <a:buNone/>
            </a:pPr>
            <a:r>
              <a:rPr lang="en-US" altLang="en-US" sz="3600" dirty="0" err="1"/>
              <a:t>dtime.h</a:t>
            </a:r>
            <a:r>
              <a:rPr lang="en-US" altLang="en-US" sz="3600" dirty="0"/>
              <a:t>		</a:t>
            </a:r>
            <a:r>
              <a:rPr lang="en-US" altLang="en-US" sz="3600" dirty="0" err="1"/>
              <a:t>dtime.c</a:t>
            </a:r>
            <a:r>
              <a:rPr lang="en-US" altLang="en-US" sz="3600" dirty="0"/>
              <a:t> 		</a:t>
            </a:r>
            <a:r>
              <a:rPr lang="en-US" altLang="en-US" sz="3600" dirty="0" err="1"/>
              <a:t>timedemo.c</a:t>
            </a:r>
            <a:endParaRPr lang="en-US" altLang="en-US" sz="3600" dirty="0"/>
          </a:p>
          <a:p>
            <a:pPr>
              <a:buFont typeface="Arial" panose="020B0604020202020204" pitchFamily="34" charset="0"/>
              <a:buNone/>
            </a:pPr>
            <a:r>
              <a:rPr lang="en-US" altLang="en-US" sz="2800" dirty="0"/>
              <a:t> 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gcc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-c </a:t>
            </a:r>
            <a:r>
              <a:rPr lang="en-US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dtime.c</a:t>
            </a:r>
            <a:endParaRPr lang="en-US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Font typeface="Arial" panose="020B0604020202020204" pitchFamily="34" charset="0"/>
              <a:buNone/>
            </a:pPr>
            <a:r>
              <a:rPr lang="en-US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gcc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-c </a:t>
            </a:r>
            <a:r>
              <a:rPr lang="en-US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timedemo.c</a:t>
            </a:r>
            <a:endParaRPr lang="en-US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Font typeface="Arial" panose="020B0604020202020204" pitchFamily="34" charset="0"/>
              <a:buNone/>
            </a:pPr>
            <a:r>
              <a:rPr lang="pt-BR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gcc</a:t>
            </a:r>
            <a:r>
              <a:rPr lang="pt-B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dtime.o</a:t>
            </a:r>
            <a:r>
              <a:rPr lang="pt-B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timedemo.o</a:t>
            </a:r>
            <a:r>
              <a:rPr lang="pt-B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–o </a:t>
            </a:r>
            <a:r>
              <a:rPr lang="pt-BR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timedemo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D492EED-CAF5-034B-9C2A-3277FFB04395}"/>
              </a:ext>
            </a:extLst>
          </p:cNvPr>
          <p:cNvSpPr/>
          <p:nvPr/>
        </p:nvSpPr>
        <p:spPr>
          <a:xfrm>
            <a:off x="720671" y="2324101"/>
            <a:ext cx="9067800" cy="1828800"/>
          </a:xfrm>
          <a:prstGeom prst="rect">
            <a:avLst/>
          </a:prstGeom>
          <a:solidFill>
            <a:srgbClr val="F68026">
              <a:alpha val="24000"/>
            </a:srgbClr>
          </a:solidFill>
          <a:ln>
            <a:solidFill>
              <a:srgbClr val="DD55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C4F5B6D-C7C0-614B-A0C1-784C59C9A39D}"/>
              </a:ext>
            </a:extLst>
          </p:cNvPr>
          <p:cNvSpPr/>
          <p:nvPr/>
        </p:nvSpPr>
        <p:spPr>
          <a:xfrm>
            <a:off x="5984929" y="5025430"/>
            <a:ext cx="4419600" cy="584775"/>
          </a:xfrm>
          <a:prstGeom prst="rect">
            <a:avLst/>
          </a:prstGeom>
          <a:solidFill>
            <a:srgbClr val="F68026">
              <a:alpha val="20000"/>
            </a:srgbClr>
          </a:solidFill>
          <a:ln w="114300" cmpd="thickThin">
            <a:solidFill>
              <a:srgbClr val="DD550C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3200" b="0" dirty="0">
                <a:solidFill>
                  <a:srgbClr val="03244D"/>
                </a:solidFill>
                <a:latin typeface="Calibri" panose="020F0502020204030204" pitchFamily="34" charset="0"/>
                <a:ea typeface="DejaVu Sans Mono"/>
                <a:cs typeface="Calibri" panose="020F0502020204030204" pitchFamily="34" charset="0"/>
              </a:rPr>
              <a:t>The make Utility Program</a:t>
            </a:r>
            <a:endParaRPr lang="en-US" sz="3200" b="0" dirty="0">
              <a:solidFill>
                <a:srgbClr val="03244D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Down Arrow 8">
            <a:extLst>
              <a:ext uri="{FF2B5EF4-FFF2-40B4-BE49-F238E27FC236}">
                <a16:creationId xmlns:a16="http://schemas.microsoft.com/office/drawing/2014/main" id="{7EB5F8B2-90AF-5F4C-AAB2-25520F3F20E6}"/>
              </a:ext>
            </a:extLst>
          </p:cNvPr>
          <p:cNvSpPr/>
          <p:nvPr/>
        </p:nvSpPr>
        <p:spPr bwMode="auto">
          <a:xfrm>
            <a:off x="2743200" y="4137403"/>
            <a:ext cx="612829" cy="739775"/>
          </a:xfrm>
          <a:prstGeom prst="downArrow">
            <a:avLst/>
          </a:prstGeom>
          <a:solidFill>
            <a:srgbClr val="DD550C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-65" charset="0"/>
            </a:endParaRPr>
          </a:p>
        </p:txBody>
      </p:sp>
      <p:sp>
        <p:nvSpPr>
          <p:cNvPr id="10" name="Folded Corner 9">
            <a:extLst>
              <a:ext uri="{FF2B5EF4-FFF2-40B4-BE49-F238E27FC236}">
                <a16:creationId xmlns:a16="http://schemas.microsoft.com/office/drawing/2014/main" id="{3F9C742E-2EA9-9E47-A680-D40AA321D240}"/>
              </a:ext>
            </a:extLst>
          </p:cNvPr>
          <p:cNvSpPr/>
          <p:nvPr/>
        </p:nvSpPr>
        <p:spPr bwMode="auto">
          <a:xfrm>
            <a:off x="1792313" y="4950068"/>
            <a:ext cx="2514600" cy="731520"/>
          </a:xfrm>
          <a:prstGeom prst="foldedCorner">
            <a:avLst/>
          </a:prstGeom>
          <a:solidFill>
            <a:srgbClr val="F68026">
              <a:alpha val="20000"/>
            </a:srgbClr>
          </a:solidFill>
          <a:ln w="114300" cap="flat" cmpd="thickThin" algn="ctr">
            <a:solidFill>
              <a:srgbClr val="DD550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-65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1D148BF-C57B-F643-B17B-2D40B0C7AB2F}"/>
              </a:ext>
            </a:extLst>
          </p:cNvPr>
          <p:cNvSpPr/>
          <p:nvPr/>
        </p:nvSpPr>
        <p:spPr>
          <a:xfrm>
            <a:off x="1800708" y="5023440"/>
            <a:ext cx="232248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0" dirty="0" err="1">
                <a:solidFill>
                  <a:srgbClr val="03244D"/>
                </a:solidFill>
                <a:latin typeface="Calibri" panose="020F0502020204030204" pitchFamily="34" charset="0"/>
                <a:ea typeface="DejaVu Sans Mono"/>
                <a:cs typeface="Calibri" panose="020F0502020204030204" pitchFamily="34" charset="0"/>
              </a:rPr>
              <a:t>Makefile</a:t>
            </a:r>
            <a:endParaRPr lang="en-US" sz="3200" b="0" dirty="0">
              <a:solidFill>
                <a:srgbClr val="03244D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Down Arrow 11">
            <a:extLst>
              <a:ext uri="{FF2B5EF4-FFF2-40B4-BE49-F238E27FC236}">
                <a16:creationId xmlns:a16="http://schemas.microsoft.com/office/drawing/2014/main" id="{56C3E064-2AB3-6540-8A5E-E1A88575DEB0}"/>
              </a:ext>
            </a:extLst>
          </p:cNvPr>
          <p:cNvSpPr/>
          <p:nvPr/>
        </p:nvSpPr>
        <p:spPr bwMode="auto">
          <a:xfrm rot="16200000">
            <a:off x="4905890" y="4586518"/>
            <a:ext cx="548640" cy="1554480"/>
          </a:xfrm>
          <a:prstGeom prst="downArrow">
            <a:avLst/>
          </a:prstGeom>
          <a:solidFill>
            <a:srgbClr val="DD550C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-65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5992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9" grpId="0" animBg="1"/>
      <p:bldP spid="10" grpId="0" animBg="1"/>
      <p:bldP spid="11" grpId="0"/>
      <p:bldP spid="1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vector graphics, text&#10;&#10;Description generated with very high confidence">
            <a:extLst>
              <a:ext uri="{FF2B5EF4-FFF2-40B4-BE49-F238E27FC236}">
                <a16:creationId xmlns:a16="http://schemas.microsoft.com/office/drawing/2014/main" id="{A6E6017C-2665-40FC-860A-591A9D7CF0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873" y="1946086"/>
            <a:ext cx="3072927" cy="3072927"/>
          </a:xfrm>
          <a:prstGeom prst="rect">
            <a:avLst/>
          </a:prstGeom>
        </p:spPr>
      </p:pic>
      <p:sp>
        <p:nvSpPr>
          <p:cNvPr id="6" name="Rectangle 2">
            <a:extLst>
              <a:ext uri="{FF2B5EF4-FFF2-40B4-BE49-F238E27FC236}">
                <a16:creationId xmlns:a16="http://schemas.microsoft.com/office/drawing/2014/main" id="{C4267883-7DEE-4F88-B1B3-F4B524C60E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304800"/>
            <a:ext cx="11049000" cy="8382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0">
                <a:solidFill>
                  <a:srgbClr val="03244D"/>
                </a:solidFill>
                <a:latin typeface="Calibri" charset="0"/>
                <a:ea typeface="Calibri" charset="0"/>
                <a:cs typeface="Calibri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</a:defRPr>
            </a:lvl9pPr>
          </a:lstStyle>
          <a:p>
            <a:r>
              <a:rPr lang="en-US" dirty="0"/>
              <a:t>Large Input Files </a:t>
            </a:r>
            <a:r>
              <a:rPr lang="en-US" dirty="0">
                <a:solidFill>
                  <a:srgbClr val="DD550C"/>
                </a:solidFill>
              </a:rPr>
              <a:t>(Optional Requirement 2)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08305D32-21E1-6142-B97E-6058D8FBCEE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62902138"/>
              </p:ext>
            </p:extLst>
          </p:nvPr>
        </p:nvGraphicFramePr>
        <p:xfrm>
          <a:off x="3314700" y="1362414"/>
          <a:ext cx="8115300" cy="50468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AC8B40C4-16DE-4B1D-83E1-583A7A5ABE86}"/>
              </a:ext>
            </a:extLst>
          </p:cNvPr>
          <p:cNvSpPr/>
          <p:nvPr/>
        </p:nvSpPr>
        <p:spPr>
          <a:xfrm>
            <a:off x="667481" y="4933489"/>
            <a:ext cx="2397644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b="0" dirty="0">
                <a:solidFill>
                  <a:srgbClr val="03244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Difficulty Level </a:t>
            </a:r>
          </a:p>
          <a:p>
            <a:pPr algn="ctr"/>
            <a:r>
              <a:rPr lang="en-US" sz="2800" b="0" dirty="0">
                <a:solidFill>
                  <a:srgbClr val="DD550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Hard</a:t>
            </a:r>
            <a:endParaRPr lang="en-US" sz="2800" dirty="0">
              <a:solidFill>
                <a:srgbClr val="DD550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02870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vector graphics, text&#10;&#10;Description generated with very high confidence">
            <a:extLst>
              <a:ext uri="{FF2B5EF4-FFF2-40B4-BE49-F238E27FC236}">
                <a16:creationId xmlns:a16="http://schemas.microsoft.com/office/drawing/2014/main" id="{A6E6017C-2665-40FC-860A-591A9D7CF0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873" y="1946086"/>
            <a:ext cx="3072927" cy="3072927"/>
          </a:xfrm>
          <a:prstGeom prst="rect">
            <a:avLst/>
          </a:prstGeom>
        </p:spPr>
      </p:pic>
      <p:sp>
        <p:nvSpPr>
          <p:cNvPr id="6" name="Rectangle 2">
            <a:extLst>
              <a:ext uri="{FF2B5EF4-FFF2-40B4-BE49-F238E27FC236}">
                <a16:creationId xmlns:a16="http://schemas.microsoft.com/office/drawing/2014/main" id="{C4267883-7DEE-4F88-B1B3-F4B524C60E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304800"/>
            <a:ext cx="11049000" cy="8382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0">
                <a:solidFill>
                  <a:srgbClr val="03244D"/>
                </a:solidFill>
                <a:latin typeface="Calibri" charset="0"/>
                <a:ea typeface="Calibri" charset="0"/>
                <a:cs typeface="Calibri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</a:defRPr>
            </a:lvl9pPr>
          </a:lstStyle>
          <a:p>
            <a:r>
              <a:rPr lang="en-US" dirty="0"/>
              <a:t>Configuration </a:t>
            </a:r>
            <a:r>
              <a:rPr lang="en-US" dirty="0">
                <a:solidFill>
                  <a:srgbClr val="DD550C"/>
                </a:solidFill>
              </a:rPr>
              <a:t>(Optional Requirement 3)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08305D32-21E1-6142-B97E-6058D8FBCEE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1968832"/>
              </p:ext>
            </p:extLst>
          </p:nvPr>
        </p:nvGraphicFramePr>
        <p:xfrm>
          <a:off x="3314700" y="1362414"/>
          <a:ext cx="8115300" cy="50468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271A3FDC-3A2C-478B-A080-143B509BEE0E}"/>
              </a:ext>
            </a:extLst>
          </p:cNvPr>
          <p:cNvSpPr/>
          <p:nvPr/>
        </p:nvSpPr>
        <p:spPr>
          <a:xfrm>
            <a:off x="666327" y="4933489"/>
            <a:ext cx="2399951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b="0" dirty="0">
                <a:solidFill>
                  <a:srgbClr val="03244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Difficulty Level </a:t>
            </a:r>
          </a:p>
          <a:p>
            <a:pPr algn="ctr"/>
            <a:r>
              <a:rPr lang="en-US" sz="2800" b="0" dirty="0">
                <a:solidFill>
                  <a:srgbClr val="DD550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Nightmare</a:t>
            </a:r>
            <a:endParaRPr lang="en-US" sz="2800" dirty="0">
              <a:solidFill>
                <a:srgbClr val="DD550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3089353"/>
      </p:ext>
    </p:extLst>
  </p:cSld>
  <p:clrMapOvr>
    <a:masterClrMapping/>
  </p:clrMapOvr>
</p:sld>
</file>

<file path=ppt/theme/theme1.xml><?xml version="1.0" encoding="utf-8"?>
<a:theme xmlns:a="http://schemas.openxmlformats.org/drawingml/2006/main" name="nasa.osma.sas2001">
  <a:themeElements>
    <a:clrScheme name="nasa.osma.sas2001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nasa.osma.sas200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1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pitchFamily="-65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1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pitchFamily="-65" charset="0"/>
          </a:defRPr>
        </a:defPPr>
      </a:lstStyle>
    </a:lnDef>
  </a:objectDefaults>
  <a:extraClrSchemeLst>
    <a:extraClrScheme>
      <a:clrScheme name="nasa.osma.sas200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asa.osma.sas2001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asa.osma.sas2001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asa.osma.sas2001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asa.osma.sas2001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asa.osma.sas2001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asa.osma.sas2001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C:\cross\papers\NASA.OSMA.SAS'01\nasa.osma.sas2001.ppt</Template>
  <TotalTime>9427</TotalTime>
  <Words>491</Words>
  <Application>Microsoft Office PowerPoint</Application>
  <PresentationFormat>Widescreen</PresentationFormat>
  <Paragraphs>104</Paragraphs>
  <Slides>11</Slides>
  <Notes>9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Monotype Sorts</vt:lpstr>
      <vt:lpstr>Arial</vt:lpstr>
      <vt:lpstr>Calibri</vt:lpstr>
      <vt:lpstr>Courier New</vt:lpstr>
      <vt:lpstr>Times New Roman</vt:lpstr>
      <vt:lpstr>Verdana</vt:lpstr>
      <vt:lpstr>nasa.osma.sas2001</vt:lpstr>
      <vt:lpstr>Document</vt:lpstr>
      <vt:lpstr>COMP7500/7506  Advanced Operating Systems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 Example</vt:lpstr>
      <vt:lpstr>PowerPoint Presentation</vt:lpstr>
      <vt:lpstr>PowerPoint Presentation</vt:lpstr>
      <vt:lpstr>PowerPoint Presentation</vt:lpstr>
      <vt:lpstr>Exercise  1 (Plickers): Which difficulty level (i.e., option) in Project 1 will you choose?</vt:lpstr>
    </vt:vector>
  </TitlesOfParts>
  <Manager/>
  <Company>Auburn University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Auburn University CSSE Graduate Student Orientation</dc:title>
  <dc:subject/>
  <dc:creator>Xiao Qin</dc:creator>
  <cp:keywords/>
  <dc:description>Department of Computer Science and Software Engineering</dc:description>
  <cp:lastModifiedBy>Xiao Qin</cp:lastModifiedBy>
  <cp:revision>425</cp:revision>
  <cp:lastPrinted>2010-08-20T15:06:51Z</cp:lastPrinted>
  <dcterms:created xsi:type="dcterms:W3CDTF">2010-08-19T20:24:24Z</dcterms:created>
  <dcterms:modified xsi:type="dcterms:W3CDTF">2021-01-27T14:54:52Z</dcterms:modified>
  <cp:category/>
</cp:coreProperties>
</file>